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6"/>
  </p:notesMasterIdLst>
  <p:sldIdLst>
    <p:sldId id="256" r:id="rId5"/>
    <p:sldId id="2166" r:id="rId6"/>
    <p:sldId id="2167" r:id="rId7"/>
    <p:sldId id="2168" r:id="rId8"/>
    <p:sldId id="2169" r:id="rId9"/>
    <p:sldId id="1939" r:id="rId10"/>
    <p:sldId id="1940" r:id="rId11"/>
    <p:sldId id="1941" r:id="rId12"/>
    <p:sldId id="1942" r:id="rId13"/>
    <p:sldId id="2076" r:id="rId14"/>
    <p:sldId id="2069" r:id="rId15"/>
    <p:sldId id="2068" r:id="rId16"/>
    <p:sldId id="2072" r:id="rId17"/>
    <p:sldId id="2073" r:id="rId18"/>
    <p:sldId id="2164" r:id="rId19"/>
    <p:sldId id="2165" r:id="rId20"/>
    <p:sldId id="1943" r:id="rId21"/>
    <p:sldId id="1944" r:id="rId22"/>
    <p:sldId id="1947" r:id="rId23"/>
    <p:sldId id="1948" r:id="rId24"/>
    <p:sldId id="1949" r:id="rId25"/>
    <p:sldId id="1950" r:id="rId26"/>
    <p:sldId id="1951" r:id="rId27"/>
    <p:sldId id="1952" r:id="rId28"/>
    <p:sldId id="1953" r:id="rId29"/>
    <p:sldId id="1954" r:id="rId30"/>
    <p:sldId id="1955" r:id="rId31"/>
    <p:sldId id="1956" r:id="rId32"/>
    <p:sldId id="1957" r:id="rId33"/>
    <p:sldId id="1958" r:id="rId34"/>
    <p:sldId id="1959" r:id="rId35"/>
    <p:sldId id="1960" r:id="rId36"/>
    <p:sldId id="1961" r:id="rId37"/>
    <p:sldId id="1962" r:id="rId38"/>
    <p:sldId id="1963" r:id="rId39"/>
    <p:sldId id="1964" r:id="rId40"/>
    <p:sldId id="1965" r:id="rId41"/>
    <p:sldId id="1966" r:id="rId42"/>
    <p:sldId id="1967" r:id="rId43"/>
    <p:sldId id="1968" r:id="rId44"/>
    <p:sldId id="1969" r:id="rId45"/>
    <p:sldId id="1970" r:id="rId46"/>
    <p:sldId id="2078" r:id="rId47"/>
    <p:sldId id="2079" r:id="rId48"/>
    <p:sldId id="2080" r:id="rId49"/>
    <p:sldId id="2081" r:id="rId50"/>
    <p:sldId id="2082" r:id="rId51"/>
    <p:sldId id="2083" r:id="rId52"/>
    <p:sldId id="2084" r:id="rId53"/>
    <p:sldId id="2085" r:id="rId54"/>
    <p:sldId id="2086" r:id="rId55"/>
    <p:sldId id="1971" r:id="rId56"/>
    <p:sldId id="1972" r:id="rId57"/>
    <p:sldId id="1973" r:id="rId58"/>
    <p:sldId id="1974" r:id="rId59"/>
    <p:sldId id="1975" r:id="rId60"/>
    <p:sldId id="1976" r:id="rId61"/>
    <p:sldId id="1977" r:id="rId62"/>
    <p:sldId id="2088" r:id="rId63"/>
    <p:sldId id="2089" r:id="rId64"/>
    <p:sldId id="2090" r:id="rId65"/>
    <p:sldId id="2091" r:id="rId66"/>
    <p:sldId id="2092" r:id="rId67"/>
    <p:sldId id="2093" r:id="rId68"/>
    <p:sldId id="2094" r:id="rId69"/>
    <p:sldId id="2095" r:id="rId70"/>
    <p:sldId id="2096" r:id="rId71"/>
    <p:sldId id="2097" r:id="rId72"/>
    <p:sldId id="1978" r:id="rId73"/>
    <p:sldId id="1979" r:id="rId74"/>
    <p:sldId id="1980" r:id="rId75"/>
    <p:sldId id="1981" r:id="rId76"/>
    <p:sldId id="2163" r:id="rId77"/>
    <p:sldId id="1982" r:id="rId78"/>
    <p:sldId id="1983" r:id="rId79"/>
    <p:sldId id="2129" r:id="rId80"/>
    <p:sldId id="2130" r:id="rId81"/>
    <p:sldId id="2131" r:id="rId82"/>
    <p:sldId id="2132" r:id="rId83"/>
    <p:sldId id="2133" r:id="rId84"/>
    <p:sldId id="2134" r:id="rId85"/>
    <p:sldId id="2135" r:id="rId86"/>
    <p:sldId id="2136" r:id="rId87"/>
    <p:sldId id="2137" r:id="rId88"/>
    <p:sldId id="2138" r:id="rId89"/>
    <p:sldId id="2139" r:id="rId90"/>
    <p:sldId id="2140" r:id="rId91"/>
    <p:sldId id="2141" r:id="rId92"/>
    <p:sldId id="2142" r:id="rId93"/>
    <p:sldId id="2143" r:id="rId94"/>
    <p:sldId id="2144" r:id="rId95"/>
    <p:sldId id="2145" r:id="rId96"/>
    <p:sldId id="2146" r:id="rId97"/>
    <p:sldId id="2147" r:id="rId98"/>
    <p:sldId id="2148" r:id="rId99"/>
    <p:sldId id="2149" r:id="rId100"/>
    <p:sldId id="2150" r:id="rId101"/>
    <p:sldId id="2151" r:id="rId102"/>
    <p:sldId id="2152" r:id="rId103"/>
    <p:sldId id="2153" r:id="rId104"/>
    <p:sldId id="2154" r:id="rId105"/>
    <p:sldId id="2155" r:id="rId106"/>
    <p:sldId id="2156" r:id="rId107"/>
    <p:sldId id="2157" r:id="rId108"/>
    <p:sldId id="2158" r:id="rId109"/>
    <p:sldId id="2159" r:id="rId110"/>
    <p:sldId id="2160" r:id="rId111"/>
    <p:sldId id="2161" r:id="rId112"/>
    <p:sldId id="1984" r:id="rId113"/>
    <p:sldId id="1985" r:id="rId114"/>
    <p:sldId id="1986" r:id="rId115"/>
    <p:sldId id="2064" r:id="rId116"/>
    <p:sldId id="1987" r:id="rId117"/>
    <p:sldId id="1988" r:id="rId118"/>
    <p:sldId id="1989" r:id="rId119"/>
    <p:sldId id="1990" r:id="rId120"/>
    <p:sldId id="1991" r:id="rId121"/>
    <p:sldId id="1992" r:id="rId122"/>
    <p:sldId id="1993" r:id="rId123"/>
    <p:sldId id="1994" r:id="rId124"/>
    <p:sldId id="1995" r:id="rId125"/>
    <p:sldId id="1996" r:id="rId126"/>
    <p:sldId id="1997" r:id="rId127"/>
    <p:sldId id="1998" r:id="rId128"/>
    <p:sldId id="1999" r:id="rId129"/>
    <p:sldId id="2000" r:id="rId130"/>
    <p:sldId id="2001" r:id="rId131"/>
    <p:sldId id="2002" r:id="rId132"/>
    <p:sldId id="2003" r:id="rId133"/>
    <p:sldId id="2004" r:id="rId134"/>
    <p:sldId id="2005" r:id="rId135"/>
    <p:sldId id="2006" r:id="rId136"/>
    <p:sldId id="2007" r:id="rId137"/>
    <p:sldId id="2008" r:id="rId138"/>
    <p:sldId id="2009" r:id="rId139"/>
    <p:sldId id="2010" r:id="rId140"/>
    <p:sldId id="2011" r:id="rId141"/>
    <p:sldId id="2012" r:id="rId142"/>
    <p:sldId id="2013" r:id="rId143"/>
    <p:sldId id="2014" r:id="rId144"/>
    <p:sldId id="2015" r:id="rId145"/>
    <p:sldId id="2016" r:id="rId146"/>
    <p:sldId id="2017" r:id="rId147"/>
    <p:sldId id="2018" r:id="rId148"/>
    <p:sldId id="2019" r:id="rId149"/>
    <p:sldId id="2020" r:id="rId150"/>
    <p:sldId id="2021" r:id="rId151"/>
    <p:sldId id="2022" r:id="rId152"/>
    <p:sldId id="2023" r:id="rId153"/>
    <p:sldId id="2024" r:id="rId154"/>
    <p:sldId id="2025" r:id="rId155"/>
    <p:sldId id="2026" r:id="rId156"/>
    <p:sldId id="2027" r:id="rId157"/>
    <p:sldId id="2028" r:id="rId158"/>
    <p:sldId id="2029" r:id="rId159"/>
    <p:sldId id="2030" r:id="rId160"/>
    <p:sldId id="2031" r:id="rId161"/>
    <p:sldId id="2032" r:id="rId162"/>
    <p:sldId id="2033" r:id="rId163"/>
    <p:sldId id="2034" r:id="rId164"/>
    <p:sldId id="2035" r:id="rId165"/>
    <p:sldId id="2036" r:id="rId166"/>
    <p:sldId id="2037" r:id="rId167"/>
    <p:sldId id="2038" r:id="rId168"/>
    <p:sldId id="2039" r:id="rId169"/>
    <p:sldId id="2040" r:id="rId170"/>
    <p:sldId id="2041" r:id="rId171"/>
    <p:sldId id="2042" r:id="rId172"/>
    <p:sldId id="2107" r:id="rId173"/>
    <p:sldId id="2108" r:id="rId174"/>
    <p:sldId id="2109" r:id="rId175"/>
    <p:sldId id="2111" r:id="rId176"/>
    <p:sldId id="2112" r:id="rId177"/>
    <p:sldId id="2113" r:id="rId178"/>
    <p:sldId id="2114" r:id="rId179"/>
    <p:sldId id="2115" r:id="rId180"/>
    <p:sldId id="2116" r:id="rId181"/>
    <p:sldId id="2117" r:id="rId182"/>
    <p:sldId id="2043" r:id="rId183"/>
    <p:sldId id="2044" r:id="rId184"/>
    <p:sldId id="2045" r:id="rId185"/>
    <p:sldId id="2046" r:id="rId186"/>
    <p:sldId id="2047" r:id="rId187"/>
    <p:sldId id="2048" r:id="rId188"/>
    <p:sldId id="2049" r:id="rId189"/>
    <p:sldId id="2050" r:id="rId190"/>
    <p:sldId id="2051" r:id="rId191"/>
    <p:sldId id="2052" r:id="rId192"/>
    <p:sldId id="2053" r:id="rId193"/>
    <p:sldId id="2054" r:id="rId194"/>
    <p:sldId id="2055" r:id="rId195"/>
    <p:sldId id="2056" r:id="rId196"/>
    <p:sldId id="2057" r:id="rId197"/>
    <p:sldId id="2058" r:id="rId198"/>
    <p:sldId id="2059" r:id="rId199"/>
    <p:sldId id="2060" r:id="rId200"/>
    <p:sldId id="2061" r:id="rId201"/>
    <p:sldId id="2062" r:id="rId202"/>
    <p:sldId id="1854" r:id="rId203"/>
    <p:sldId id="1857" r:id="rId204"/>
    <p:sldId id="1859" r:id="rId205"/>
    <p:sldId id="2098" r:id="rId206"/>
    <p:sldId id="2099" r:id="rId207"/>
    <p:sldId id="2100" r:id="rId208"/>
    <p:sldId id="2101" r:id="rId209"/>
    <p:sldId id="2102" r:id="rId210"/>
    <p:sldId id="2103" r:id="rId211"/>
    <p:sldId id="2104" r:id="rId212"/>
    <p:sldId id="2105" r:id="rId213"/>
    <p:sldId id="1860" r:id="rId214"/>
    <p:sldId id="1864" r:id="rId215"/>
    <p:sldId id="1865" r:id="rId216"/>
    <p:sldId id="1867" r:id="rId217"/>
    <p:sldId id="1870" r:id="rId218"/>
    <p:sldId id="1873" r:id="rId219"/>
    <p:sldId id="1877" r:id="rId220"/>
    <p:sldId id="1881" r:id="rId221"/>
    <p:sldId id="1884" r:id="rId222"/>
    <p:sldId id="1887" r:id="rId223"/>
    <p:sldId id="1889" r:id="rId224"/>
    <p:sldId id="1894" r:id="rId225"/>
    <p:sldId id="1898" r:id="rId226"/>
    <p:sldId id="1902" r:id="rId227"/>
    <p:sldId id="1906" r:id="rId228"/>
    <p:sldId id="1907" r:id="rId229"/>
    <p:sldId id="1910" r:id="rId230"/>
    <p:sldId id="1911" r:id="rId231"/>
    <p:sldId id="1912" r:id="rId232"/>
    <p:sldId id="1913" r:id="rId233"/>
    <p:sldId id="1922" r:id="rId234"/>
    <p:sldId id="1923" r:id="rId235"/>
    <p:sldId id="1930" r:id="rId236"/>
    <p:sldId id="1931" r:id="rId237"/>
    <p:sldId id="2119" r:id="rId238"/>
    <p:sldId id="2120" r:id="rId239"/>
    <p:sldId id="2121" r:id="rId240"/>
    <p:sldId id="2122" r:id="rId241"/>
    <p:sldId id="2123" r:id="rId242"/>
    <p:sldId id="2124" r:id="rId243"/>
    <p:sldId id="2125" r:id="rId244"/>
    <p:sldId id="2126" r:id="rId24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2EC0A-BBE8-CD4C-8FAD-08F31ACF8F99}" v="91" dt="2021-05-14T09:55:10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 autoAdjust="0"/>
    <p:restoredTop sz="94619"/>
  </p:normalViewPr>
  <p:slideViewPr>
    <p:cSldViewPr snapToGrid="0" snapToObjects="1">
      <p:cViewPr varScale="1">
        <p:scale>
          <a:sx n="87" d="100"/>
          <a:sy n="87" d="100"/>
        </p:scale>
        <p:origin x="208" y="29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commentAuthors" Target="commentAuthor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viewProps" Target="view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theme" Target="theme/theme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tableStyles" Target="tableStyle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microsoft.com/office/2016/11/relationships/changesInfo" Target="changesInfos/changesInfo1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microsoft.com/office/2015/10/relationships/revisionInfo" Target="revisionInfo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notesMaster" Target="notesMasters/notesMaster1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ACF2EC0A-BBE8-CD4C-8FAD-08F31ACF8F99}"/>
    <pc:docChg chg="undo custSel addSld delSld modSld">
      <pc:chgData name="Stack Simplify" userId="30f9c473cae68561" providerId="LiveId" clId="{ACF2EC0A-BBE8-CD4C-8FAD-08F31ACF8F99}" dt="2021-05-14T10:56:44.089" v="1398" actId="2696"/>
      <pc:docMkLst>
        <pc:docMk/>
      </pc:docMkLst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80691639" sldId="3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73987615" sldId="4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1654182" sldId="4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68427762" sldId="11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64648909" sldId="14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219872" sldId="14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5959779" sldId="14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8073139" sldId="14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99058833" sldId="14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5769546" sldId="14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53403020" sldId="14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3995946" sldId="14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38566959" sldId="147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801527" sldId="147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95778776" sldId="147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21951646" sldId="14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3319155" sldId="147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72076514" sldId="148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97723712" sldId="148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30658222" sldId="148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946130" sldId="148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02939919" sldId="148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4254468" sldId="148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5243373" sldId="148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24171485" sldId="148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885409" sldId="148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80836912" sldId="148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66302067" sldId="149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12948726" sldId="149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48643979" sldId="149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59297307" sldId="149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62276353" sldId="149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41753" sldId="149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337611" sldId="149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558478" sldId="14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07698741" sldId="149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19368465" sldId="150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3935460" sldId="150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3675946" sldId="150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04756619" sldId="150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67553644" sldId="150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6448965" sldId="150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83521615" sldId="150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82301282" sldId="150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971533" sldId="150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85700515" sldId="15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00087963" sldId="15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97857581" sldId="15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717654" sldId="15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5156765" sldId="15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6856924" sldId="15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7255533" sldId="15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9686782" sldId="15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96456058" sldId="15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83243762" sldId="15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79595058" sldId="15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45419781" sldId="15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03209323" sldId="15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52203261" sldId="15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70853792" sldId="15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28763899" sldId="152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39875123" sldId="153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16581705" sldId="153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25654882" sldId="153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4534319" sldId="153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96064096" sldId="153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9646219" sldId="153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99546072" sldId="153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4658634" sldId="153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27046953" sldId="153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9909853" sldId="153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0644072" sldId="154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6075166" sldId="154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86772237" sldId="154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067642759" sldId="154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596636010" sldId="154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11489274" sldId="154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771773291" sldId="154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68046594" sldId="154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142694337" sldId="154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06457582" sldId="154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81814127" sldId="155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32226922" sldId="15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5152281" sldId="15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1857159" sldId="15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39475709" sldId="155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1821731" sldId="155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5882606" sldId="155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24035856" sldId="15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77811376" sldId="15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40621854" sldId="15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69272898" sldId="15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2687881" sldId="15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67649747" sldId="15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0627041" sldId="15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02944124" sldId="15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37278081" sldId="156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4814607" sldId="156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99872630" sldId="156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5419920" sldId="156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05329212" sldId="157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775445045" sldId="157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82667600" sldId="157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011423" sldId="157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45337821" sldId="157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3744095" sldId="157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19186861" sldId="157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9979261" sldId="157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7435895" sldId="157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37792145" sldId="158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16504452" sldId="158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435964139" sldId="158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687472980" sldId="158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606755" sldId="158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75472356" sldId="158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11267152" sldId="158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9667884" sldId="158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7895448" sldId="158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71548860" sldId="158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68090960" sldId="159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83180546" sldId="159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4238118" sldId="159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69418442" sldId="159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3263479" sldId="159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36015214" sldId="159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483977648" sldId="159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95536798" sldId="159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33808586" sldId="159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307517816" sldId="160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28350309" sldId="160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67193934" sldId="160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27633730" sldId="160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94783422" sldId="160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09117306" sldId="160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9376858" sldId="160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50214434" sldId="160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8942520" sldId="160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82042390" sldId="161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5619359" sldId="161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61398887" sldId="161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18398645" sldId="161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18677339" sldId="161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2371830" sldId="161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4136776" sldId="161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6606078" sldId="161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21651251" sldId="161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65778407" sldId="16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42233410" sldId="16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28801071" sldId="16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32177702" sldId="16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78089493" sldId="16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98584440" sldId="16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10336428" sldId="162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648977254" sldId="16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87824538" sldId="162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17850150" sldId="16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85558129" sldId="16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19517138" sldId="16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09850677" sldId="16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77673012" sldId="16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5815970" sldId="16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8362722" sldId="16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87227902" sldId="16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4461350" sldId="16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6688702" sldId="16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675573" sldId="16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45650890" sldId="16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6769470" sldId="16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40075078" sldId="16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67989313" sldId="16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08032613" sldId="16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3876482" sldId="16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16029702" sldId="16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4710305" sldId="16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7836502" sldId="16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73594856" sldId="16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14241146" sldId="16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42177735" sldId="16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13046486" sldId="16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99225818" sldId="16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94834122" sldId="16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668518" sldId="16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53357441" sldId="16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8353196" sldId="16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83577388" sldId="16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86579441" sldId="16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77126935" sldId="16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7478377" sldId="16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09365225" sldId="16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5709922" sldId="167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72254933" sldId="16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07796125" sldId="1674"/>
        </pc:sldMkLst>
      </pc:sldChg>
      <pc:sldChg chg="del">
        <pc:chgData name="Stack Simplify" userId="30f9c473cae68561" providerId="LiveId" clId="{ACF2EC0A-BBE8-CD4C-8FAD-08F31ACF8F99}" dt="2021-05-14T07:51:29.647" v="13" actId="2696"/>
        <pc:sldMkLst>
          <pc:docMk/>
          <pc:sldMk cId="3186353155" sldId="1675"/>
        </pc:sldMkLst>
      </pc:sldChg>
      <pc:sldChg chg="add del">
        <pc:chgData name="Stack Simplify" userId="30f9c473cae68561" providerId="LiveId" clId="{ACF2EC0A-BBE8-CD4C-8FAD-08F31ACF8F99}" dt="2021-05-14T07:51:55.666" v="16" actId="2696"/>
        <pc:sldMkLst>
          <pc:docMk/>
          <pc:sldMk cId="4006393649" sldId="1676"/>
        </pc:sldMkLst>
      </pc:sldChg>
      <pc:sldChg chg="del">
        <pc:chgData name="Stack Simplify" userId="30f9c473cae68561" providerId="LiveId" clId="{ACF2EC0A-BBE8-CD4C-8FAD-08F31ACF8F99}" dt="2021-05-14T07:58:42.514" v="64" actId="2696"/>
        <pc:sldMkLst>
          <pc:docMk/>
          <pc:sldMk cId="451917491" sldId="1677"/>
        </pc:sldMkLst>
      </pc:sldChg>
      <pc:sldChg chg="add">
        <pc:chgData name="Stack Simplify" userId="30f9c473cae68561" providerId="LiveId" clId="{ACF2EC0A-BBE8-CD4C-8FAD-08F31ACF8F99}" dt="2021-05-14T07:58:48.948" v="65"/>
        <pc:sldMkLst>
          <pc:docMk/>
          <pc:sldMk cId="2753772618" sldId="16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76750110" sldId="17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8608779" sldId="171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82037700" sldId="17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1726430" sldId="17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41650571" sldId="17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43605450" sldId="17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13261836" sldId="17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70206600" sldId="17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8203087" sldId="17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8282062" sldId="172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19271409" sldId="172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41489468" sldId="172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477561" sldId="172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43765801" sldId="172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30627155" sldId="172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01068200" sldId="172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74686" sldId="172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65982950" sldId="172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1322765" sldId="172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51188391" sldId="17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66139534" sldId="17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85693739" sldId="17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15492298" sldId="17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22198880" sldId="17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78656543" sldId="17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73660136" sldId="17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0079268" sldId="17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29756821" sldId="17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4473442" sldId="17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646954" sldId="17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77151798" sldId="174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83765634" sldId="174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6608180" sldId="17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9132740" sldId="17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69422773" sldId="17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45606986" sldId="17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64177151" sldId="174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52141683" sldId="17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5293981" sldId="17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50586054" sldId="17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95575392" sldId="17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7883238" sldId="175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6549619" sldId="17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15644194" sldId="1754"/>
        </pc:sldMkLst>
      </pc:sldChg>
      <pc:sldChg chg="modSp mod">
        <pc:chgData name="Stack Simplify" userId="30f9c473cae68561" providerId="LiveId" clId="{ACF2EC0A-BBE8-CD4C-8FAD-08F31ACF8F99}" dt="2021-05-14T07:51:03.068" v="12" actId="20577"/>
        <pc:sldMkLst>
          <pc:docMk/>
          <pc:sldMk cId="3200682806" sldId="1755"/>
        </pc:sldMkLst>
        <pc:spChg chg="mod">
          <ac:chgData name="Stack Simplify" userId="30f9c473cae68561" providerId="LiveId" clId="{ACF2EC0A-BBE8-CD4C-8FAD-08F31ACF8F99}" dt="2021-05-14T07:51:03.068" v="12" actId="20577"/>
          <ac:spMkLst>
            <pc:docMk/>
            <pc:sldMk cId="3200682806" sldId="1755"/>
            <ac:spMk id="4" creationId="{D63E07B0-9953-7C49-AC54-44719F001936}"/>
          </ac:spMkLst>
        </pc:spChg>
      </pc:sldChg>
      <pc:sldChg chg="add">
        <pc:chgData name="Stack Simplify" userId="30f9c473cae68561" providerId="LiveId" clId="{ACF2EC0A-BBE8-CD4C-8FAD-08F31ACF8F99}" dt="2021-05-14T07:51:59.203" v="17"/>
        <pc:sldMkLst>
          <pc:docMk/>
          <pc:sldMk cId="1390560290" sldId="1851"/>
        </pc:sldMkLst>
      </pc:sldChg>
      <pc:sldChg chg="add del">
        <pc:chgData name="Stack Simplify" userId="30f9c473cae68561" providerId="LiveId" clId="{ACF2EC0A-BBE8-CD4C-8FAD-08F31ACF8F99}" dt="2021-05-14T07:58:23.224" v="62" actId="2696"/>
        <pc:sldMkLst>
          <pc:docMk/>
          <pc:sldMk cId="2141317487" sldId="1852"/>
        </pc:sldMkLst>
      </pc:sldChg>
      <pc:sldChg chg="add del">
        <pc:chgData name="Stack Simplify" userId="30f9c473cae68561" providerId="LiveId" clId="{ACF2EC0A-BBE8-CD4C-8FAD-08F31ACF8F99}" dt="2021-05-14T07:52:35.621" v="19" actId="2696"/>
        <pc:sldMkLst>
          <pc:docMk/>
          <pc:sldMk cId="1429057086" sldId="1853"/>
        </pc:sldMkLst>
      </pc:sldChg>
      <pc:sldChg chg="add modAnim">
        <pc:chgData name="Stack Simplify" userId="30f9c473cae68561" providerId="LiveId" clId="{ACF2EC0A-BBE8-CD4C-8FAD-08F31ACF8F99}" dt="2021-05-14T07:58:35.262" v="63"/>
        <pc:sldMkLst>
          <pc:docMk/>
          <pc:sldMk cId="212491776" sldId="1854"/>
        </pc:sldMkLst>
      </pc:sldChg>
      <pc:sldChg chg="add del modAnim">
        <pc:chgData name="Stack Simplify" userId="30f9c473cae68561" providerId="LiveId" clId="{ACF2EC0A-BBE8-CD4C-8FAD-08F31ACF8F99}" dt="2021-05-14T08:27:28.879" v="112" actId="2696"/>
        <pc:sldMkLst>
          <pc:docMk/>
          <pc:sldMk cId="524789036" sldId="1855"/>
        </pc:sldMkLst>
      </pc:sldChg>
      <pc:sldChg chg="add del">
        <pc:chgData name="Stack Simplify" userId="30f9c473cae68561" providerId="LiveId" clId="{ACF2EC0A-BBE8-CD4C-8FAD-08F31ACF8F99}" dt="2021-05-14T08:27:38.104" v="113" actId="2696"/>
        <pc:sldMkLst>
          <pc:docMk/>
          <pc:sldMk cId="264705387" sldId="1856"/>
        </pc:sldMkLst>
      </pc:sldChg>
      <pc:sldChg chg="add modAnim">
        <pc:chgData name="Stack Simplify" userId="30f9c473cae68561" providerId="LiveId" clId="{ACF2EC0A-BBE8-CD4C-8FAD-08F31ACF8F99}" dt="2021-05-14T07:59:02.223" v="67"/>
        <pc:sldMkLst>
          <pc:docMk/>
          <pc:sldMk cId="2040448909" sldId="1857"/>
        </pc:sldMkLst>
      </pc:sldChg>
      <pc:sldChg chg="add del modAnim">
        <pc:chgData name="Stack Simplify" userId="30f9c473cae68561" providerId="LiveId" clId="{ACF2EC0A-BBE8-CD4C-8FAD-08F31ACF8F99}" dt="2021-05-14T08:28:01.734" v="114" actId="2696"/>
        <pc:sldMkLst>
          <pc:docMk/>
          <pc:sldMk cId="276551340" sldId="1858"/>
        </pc:sldMkLst>
      </pc:sldChg>
      <pc:sldChg chg="add modAnim">
        <pc:chgData name="Stack Simplify" userId="30f9c473cae68561" providerId="LiveId" clId="{ACF2EC0A-BBE8-CD4C-8FAD-08F31ACF8F99}" dt="2021-05-14T07:59:21.826" v="69"/>
        <pc:sldMkLst>
          <pc:docMk/>
          <pc:sldMk cId="892428810" sldId="1859"/>
        </pc:sldMkLst>
      </pc:sldChg>
      <pc:sldChg chg="add modAnim">
        <pc:chgData name="Stack Simplify" userId="30f9c473cae68561" providerId="LiveId" clId="{ACF2EC0A-BBE8-CD4C-8FAD-08F31ACF8F99}" dt="2021-05-14T07:59:26.901" v="70"/>
        <pc:sldMkLst>
          <pc:docMk/>
          <pc:sldMk cId="3612106685" sldId="1860"/>
        </pc:sldMkLst>
      </pc:sldChg>
      <pc:sldChg chg="add del modAnim">
        <pc:chgData name="Stack Simplify" userId="30f9c473cae68561" providerId="LiveId" clId="{ACF2EC0A-BBE8-CD4C-8FAD-08F31ACF8F99}" dt="2021-05-14T08:28:28.620" v="115" actId="2696"/>
        <pc:sldMkLst>
          <pc:docMk/>
          <pc:sldMk cId="826154084" sldId="1861"/>
        </pc:sldMkLst>
      </pc:sldChg>
      <pc:sldChg chg="add del">
        <pc:chgData name="Stack Simplify" userId="30f9c473cae68561" providerId="LiveId" clId="{ACF2EC0A-BBE8-CD4C-8FAD-08F31ACF8F99}" dt="2021-05-14T07:55:44.469" v="26" actId="2696"/>
        <pc:sldMkLst>
          <pc:docMk/>
          <pc:sldMk cId="2035849643" sldId="1862"/>
        </pc:sldMkLst>
      </pc:sldChg>
      <pc:sldChg chg="add del">
        <pc:chgData name="Stack Simplify" userId="30f9c473cae68561" providerId="LiveId" clId="{ACF2EC0A-BBE8-CD4C-8FAD-08F31ACF8F99}" dt="2021-05-14T07:55:45.502" v="27" actId="2696"/>
        <pc:sldMkLst>
          <pc:docMk/>
          <pc:sldMk cId="980810631" sldId="1863"/>
        </pc:sldMkLst>
      </pc:sldChg>
      <pc:sldChg chg="add modAnim">
        <pc:chgData name="Stack Simplify" userId="30f9c473cae68561" providerId="LiveId" clId="{ACF2EC0A-BBE8-CD4C-8FAD-08F31ACF8F99}" dt="2021-05-14T07:59:48.437" v="72"/>
        <pc:sldMkLst>
          <pc:docMk/>
          <pc:sldMk cId="141052297" sldId="1864"/>
        </pc:sldMkLst>
      </pc:sldChg>
      <pc:sldChg chg="add del modAnim">
        <pc:chgData name="Stack Simplify" userId="30f9c473cae68561" providerId="LiveId" clId="{ACF2EC0A-BBE8-CD4C-8FAD-08F31ACF8F99}" dt="2021-05-14T08:28:40.536" v="117" actId="2696"/>
        <pc:sldMkLst>
          <pc:docMk/>
          <pc:sldMk cId="3127196195" sldId="1865"/>
        </pc:sldMkLst>
      </pc:sldChg>
      <pc:sldChg chg="add del">
        <pc:chgData name="Stack Simplify" userId="30f9c473cae68561" providerId="LiveId" clId="{ACF2EC0A-BBE8-CD4C-8FAD-08F31ACF8F99}" dt="2021-05-14T07:55:55.772" v="28" actId="2696"/>
        <pc:sldMkLst>
          <pc:docMk/>
          <pc:sldMk cId="3366057886" sldId="1866"/>
        </pc:sldMkLst>
      </pc:sldChg>
      <pc:sldChg chg="add modAnim">
        <pc:chgData name="Stack Simplify" userId="30f9c473cae68561" providerId="LiveId" clId="{ACF2EC0A-BBE8-CD4C-8FAD-08F31ACF8F99}" dt="2021-05-14T08:00:00.340" v="74"/>
        <pc:sldMkLst>
          <pc:docMk/>
          <pc:sldMk cId="3049038152" sldId="1867"/>
        </pc:sldMkLst>
      </pc:sldChg>
      <pc:sldChg chg="add del">
        <pc:chgData name="Stack Simplify" userId="30f9c473cae68561" providerId="LiveId" clId="{ACF2EC0A-BBE8-CD4C-8FAD-08F31ACF8F99}" dt="2021-05-14T08:00:04.901" v="75" actId="2696"/>
        <pc:sldMkLst>
          <pc:docMk/>
          <pc:sldMk cId="1068401948" sldId="1868"/>
        </pc:sldMkLst>
      </pc:sldChg>
      <pc:sldChg chg="add del">
        <pc:chgData name="Stack Simplify" userId="30f9c473cae68561" providerId="LiveId" clId="{ACF2EC0A-BBE8-CD4C-8FAD-08F31ACF8F99}" dt="2021-05-14T07:56:21.343" v="29" actId="2696"/>
        <pc:sldMkLst>
          <pc:docMk/>
          <pc:sldMk cId="1829775158" sldId="1869"/>
        </pc:sldMkLst>
      </pc:sldChg>
      <pc:sldChg chg="add modAnim">
        <pc:chgData name="Stack Simplify" userId="30f9c473cae68561" providerId="LiveId" clId="{ACF2EC0A-BBE8-CD4C-8FAD-08F31ACF8F99}" dt="2021-05-14T08:00:25.011" v="77"/>
        <pc:sldMkLst>
          <pc:docMk/>
          <pc:sldMk cId="1920948599" sldId="1870"/>
        </pc:sldMkLst>
      </pc:sldChg>
      <pc:sldChg chg="add del">
        <pc:chgData name="Stack Simplify" userId="30f9c473cae68561" providerId="LiveId" clId="{ACF2EC0A-BBE8-CD4C-8FAD-08F31ACF8F99}" dt="2021-05-14T08:00:09.439" v="76" actId="2696"/>
        <pc:sldMkLst>
          <pc:docMk/>
          <pc:sldMk cId="3028681101" sldId="1871"/>
        </pc:sldMkLst>
      </pc:sldChg>
      <pc:sldChg chg="add del">
        <pc:chgData name="Stack Simplify" userId="30f9c473cae68561" providerId="LiveId" clId="{ACF2EC0A-BBE8-CD4C-8FAD-08F31ACF8F99}" dt="2021-05-14T07:56:24.462" v="30" actId="2696"/>
        <pc:sldMkLst>
          <pc:docMk/>
          <pc:sldMk cId="1059047581" sldId="1872"/>
        </pc:sldMkLst>
      </pc:sldChg>
      <pc:sldChg chg="add modAnim">
        <pc:chgData name="Stack Simplify" userId="30f9c473cae68561" providerId="LiveId" clId="{ACF2EC0A-BBE8-CD4C-8FAD-08F31ACF8F99}" dt="2021-05-14T08:00:30.039" v="78"/>
        <pc:sldMkLst>
          <pc:docMk/>
          <pc:sldMk cId="166990784" sldId="1873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4216151616" sldId="1874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1007515976" sldId="1875"/>
        </pc:sldMkLst>
      </pc:sldChg>
      <pc:sldChg chg="add del">
        <pc:chgData name="Stack Simplify" userId="30f9c473cae68561" providerId="LiveId" clId="{ACF2EC0A-BBE8-CD4C-8FAD-08F31ACF8F99}" dt="2021-05-14T07:56:31.557" v="31" actId="2696"/>
        <pc:sldMkLst>
          <pc:docMk/>
          <pc:sldMk cId="2177902864" sldId="1876"/>
        </pc:sldMkLst>
      </pc:sldChg>
      <pc:sldChg chg="add modAnim">
        <pc:chgData name="Stack Simplify" userId="30f9c473cae68561" providerId="LiveId" clId="{ACF2EC0A-BBE8-CD4C-8FAD-08F31ACF8F99}" dt="2021-05-14T08:00:43.272" v="80"/>
        <pc:sldMkLst>
          <pc:docMk/>
          <pc:sldMk cId="877132582" sldId="1877"/>
        </pc:sldMkLst>
      </pc:sldChg>
      <pc:sldChg chg="add del">
        <pc:chgData name="Stack Simplify" userId="30f9c473cae68561" providerId="LiveId" clId="{ACF2EC0A-BBE8-CD4C-8FAD-08F31ACF8F99}" dt="2021-05-14T08:00:45.387" v="81" actId="2696"/>
        <pc:sldMkLst>
          <pc:docMk/>
          <pc:sldMk cId="504214859" sldId="1878"/>
        </pc:sldMkLst>
      </pc:sldChg>
      <pc:sldChg chg="add del">
        <pc:chgData name="Stack Simplify" userId="30f9c473cae68561" providerId="LiveId" clId="{ACF2EC0A-BBE8-CD4C-8FAD-08F31ACF8F99}" dt="2021-05-14T07:56:34.821" v="32" actId="2696"/>
        <pc:sldMkLst>
          <pc:docMk/>
          <pc:sldMk cId="49143584" sldId="1879"/>
        </pc:sldMkLst>
      </pc:sldChg>
      <pc:sldChg chg="add del">
        <pc:chgData name="Stack Simplify" userId="30f9c473cae68561" providerId="LiveId" clId="{ACF2EC0A-BBE8-CD4C-8FAD-08F31ACF8F99}" dt="2021-05-14T07:56:35.630" v="33" actId="2696"/>
        <pc:sldMkLst>
          <pc:docMk/>
          <pc:sldMk cId="180357721" sldId="1880"/>
        </pc:sldMkLst>
      </pc:sldChg>
      <pc:sldChg chg="add modAnim">
        <pc:chgData name="Stack Simplify" userId="30f9c473cae68561" providerId="LiveId" clId="{ACF2EC0A-BBE8-CD4C-8FAD-08F31ACF8F99}" dt="2021-05-14T08:00:49.176" v="82"/>
        <pc:sldMkLst>
          <pc:docMk/>
          <pc:sldMk cId="660433600" sldId="1881"/>
        </pc:sldMkLst>
      </pc:sldChg>
      <pc:sldChg chg="add del">
        <pc:chgData name="Stack Simplify" userId="30f9c473cae68561" providerId="LiveId" clId="{ACF2EC0A-BBE8-CD4C-8FAD-08F31ACF8F99}" dt="2021-05-14T07:56:39.370" v="34" actId="2696"/>
        <pc:sldMkLst>
          <pc:docMk/>
          <pc:sldMk cId="4074101287" sldId="1882"/>
        </pc:sldMkLst>
      </pc:sldChg>
      <pc:sldChg chg="add del">
        <pc:chgData name="Stack Simplify" userId="30f9c473cae68561" providerId="LiveId" clId="{ACF2EC0A-BBE8-CD4C-8FAD-08F31ACF8F99}" dt="2021-05-14T07:56:40.932" v="35" actId="2696"/>
        <pc:sldMkLst>
          <pc:docMk/>
          <pc:sldMk cId="167065795" sldId="1883"/>
        </pc:sldMkLst>
      </pc:sldChg>
      <pc:sldChg chg="add modAnim">
        <pc:chgData name="Stack Simplify" userId="30f9c473cae68561" providerId="LiveId" clId="{ACF2EC0A-BBE8-CD4C-8FAD-08F31ACF8F99}" dt="2021-05-14T08:00:54.673" v="83"/>
        <pc:sldMkLst>
          <pc:docMk/>
          <pc:sldMk cId="1949715162" sldId="1884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31738730" sldId="1885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11906560" sldId="1886"/>
        </pc:sldMkLst>
      </pc:sldChg>
      <pc:sldChg chg="add modAnim">
        <pc:chgData name="Stack Simplify" userId="30f9c473cae68561" providerId="LiveId" clId="{ACF2EC0A-BBE8-CD4C-8FAD-08F31ACF8F99}" dt="2021-05-14T08:01:03.412" v="85"/>
        <pc:sldMkLst>
          <pc:docMk/>
          <pc:sldMk cId="1448947688" sldId="1887"/>
        </pc:sldMkLst>
      </pc:sldChg>
      <pc:sldChg chg="add del">
        <pc:chgData name="Stack Simplify" userId="30f9c473cae68561" providerId="LiveId" clId="{ACF2EC0A-BBE8-CD4C-8FAD-08F31ACF8F99}" dt="2021-05-14T07:57:00.681" v="38" actId="2696"/>
        <pc:sldMkLst>
          <pc:docMk/>
          <pc:sldMk cId="1419777447" sldId="1888"/>
        </pc:sldMkLst>
      </pc:sldChg>
      <pc:sldChg chg="add modAnim">
        <pc:chgData name="Stack Simplify" userId="30f9c473cae68561" providerId="LiveId" clId="{ACF2EC0A-BBE8-CD4C-8FAD-08F31ACF8F99}" dt="2021-05-14T08:01:13.451" v="87"/>
        <pc:sldMkLst>
          <pc:docMk/>
          <pc:sldMk cId="3370342973" sldId="1889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240454783" sldId="1890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879303551" sldId="1891"/>
        </pc:sldMkLst>
      </pc:sldChg>
      <pc:sldChg chg="add del">
        <pc:chgData name="Stack Simplify" userId="30f9c473cae68561" providerId="LiveId" clId="{ACF2EC0A-BBE8-CD4C-8FAD-08F31ACF8F99}" dt="2021-05-14T07:57:05.365" v="39" actId="2696"/>
        <pc:sldMkLst>
          <pc:docMk/>
          <pc:sldMk cId="2354971497" sldId="1892"/>
        </pc:sldMkLst>
      </pc:sldChg>
      <pc:sldChg chg="add del">
        <pc:chgData name="Stack Simplify" userId="30f9c473cae68561" providerId="LiveId" clId="{ACF2EC0A-BBE8-CD4C-8FAD-08F31ACF8F99}" dt="2021-05-14T07:57:05.859" v="40" actId="2696"/>
        <pc:sldMkLst>
          <pc:docMk/>
          <pc:sldMk cId="2590636027" sldId="1893"/>
        </pc:sldMkLst>
      </pc:sldChg>
      <pc:sldChg chg="add modAnim">
        <pc:chgData name="Stack Simplify" userId="30f9c473cae68561" providerId="LiveId" clId="{ACF2EC0A-BBE8-CD4C-8FAD-08F31ACF8F99}" dt="2021-05-14T08:01:20.339" v="89"/>
        <pc:sldMkLst>
          <pc:docMk/>
          <pc:sldMk cId="3213534602" sldId="1894"/>
        </pc:sldMkLst>
      </pc:sldChg>
      <pc:sldChg chg="add del">
        <pc:chgData name="Stack Simplify" userId="30f9c473cae68561" providerId="LiveId" clId="{ACF2EC0A-BBE8-CD4C-8FAD-08F31ACF8F99}" dt="2021-05-14T07:57:10.250" v="41" actId="2696"/>
        <pc:sldMkLst>
          <pc:docMk/>
          <pc:sldMk cId="225903302" sldId="1895"/>
        </pc:sldMkLst>
      </pc:sldChg>
      <pc:sldChg chg="add del">
        <pc:chgData name="Stack Simplify" userId="30f9c473cae68561" providerId="LiveId" clId="{ACF2EC0A-BBE8-CD4C-8FAD-08F31ACF8F99}" dt="2021-05-14T08:01:22.914" v="90" actId="2696"/>
        <pc:sldMkLst>
          <pc:docMk/>
          <pc:sldMk cId="1577207755" sldId="1896"/>
        </pc:sldMkLst>
      </pc:sldChg>
      <pc:sldChg chg="add del">
        <pc:chgData name="Stack Simplify" userId="30f9c473cae68561" providerId="LiveId" clId="{ACF2EC0A-BBE8-CD4C-8FAD-08F31ACF8F99}" dt="2021-05-14T07:57:14.435" v="42" actId="2696"/>
        <pc:sldMkLst>
          <pc:docMk/>
          <pc:sldMk cId="2929792019" sldId="1897"/>
        </pc:sldMkLst>
      </pc:sldChg>
      <pc:sldChg chg="add modAnim">
        <pc:chgData name="Stack Simplify" userId="30f9c473cae68561" providerId="LiveId" clId="{ACF2EC0A-BBE8-CD4C-8FAD-08F31ACF8F99}" dt="2021-05-14T08:01:26.575" v="91"/>
        <pc:sldMkLst>
          <pc:docMk/>
          <pc:sldMk cId="3581519721" sldId="1898"/>
        </pc:sldMkLst>
      </pc:sldChg>
      <pc:sldChg chg="add del">
        <pc:chgData name="Stack Simplify" userId="30f9c473cae68561" providerId="LiveId" clId="{ACF2EC0A-BBE8-CD4C-8FAD-08F31ACF8F99}" dt="2021-05-14T07:57:16.859" v="43" actId="2696"/>
        <pc:sldMkLst>
          <pc:docMk/>
          <pc:sldMk cId="2461805368" sldId="1899"/>
        </pc:sldMkLst>
      </pc:sldChg>
      <pc:sldChg chg="add del">
        <pc:chgData name="Stack Simplify" userId="30f9c473cae68561" providerId="LiveId" clId="{ACF2EC0A-BBE8-CD4C-8FAD-08F31ACF8F99}" dt="2021-05-14T08:01:30.183" v="92" actId="2696"/>
        <pc:sldMkLst>
          <pc:docMk/>
          <pc:sldMk cId="2418313693" sldId="1900"/>
        </pc:sldMkLst>
      </pc:sldChg>
      <pc:sldChg chg="add del">
        <pc:chgData name="Stack Simplify" userId="30f9c473cae68561" providerId="LiveId" clId="{ACF2EC0A-BBE8-CD4C-8FAD-08F31ACF8F99}" dt="2021-05-14T07:57:19.012" v="44" actId="2696"/>
        <pc:sldMkLst>
          <pc:docMk/>
          <pc:sldMk cId="450191074" sldId="1901"/>
        </pc:sldMkLst>
      </pc:sldChg>
      <pc:sldChg chg="add modAnim">
        <pc:chgData name="Stack Simplify" userId="30f9c473cae68561" providerId="LiveId" clId="{ACF2EC0A-BBE8-CD4C-8FAD-08F31ACF8F99}" dt="2021-05-14T08:01:33.346" v="93"/>
        <pc:sldMkLst>
          <pc:docMk/>
          <pc:sldMk cId="1487690361" sldId="1902"/>
        </pc:sldMkLst>
      </pc:sldChg>
      <pc:sldChg chg="add del">
        <pc:chgData name="Stack Simplify" userId="30f9c473cae68561" providerId="LiveId" clId="{ACF2EC0A-BBE8-CD4C-8FAD-08F31ACF8F99}" dt="2021-05-14T07:57:22.251" v="45" actId="2696"/>
        <pc:sldMkLst>
          <pc:docMk/>
          <pc:sldMk cId="3575617002" sldId="1903"/>
        </pc:sldMkLst>
      </pc:sldChg>
      <pc:sldChg chg="add del">
        <pc:chgData name="Stack Simplify" userId="30f9c473cae68561" providerId="LiveId" clId="{ACF2EC0A-BBE8-CD4C-8FAD-08F31ACF8F99}" dt="2021-05-14T08:01:36.606" v="94" actId="2696"/>
        <pc:sldMkLst>
          <pc:docMk/>
          <pc:sldMk cId="822186206" sldId="1904"/>
        </pc:sldMkLst>
      </pc:sldChg>
      <pc:sldChg chg="add del">
        <pc:chgData name="Stack Simplify" userId="30f9c473cae68561" providerId="LiveId" clId="{ACF2EC0A-BBE8-CD4C-8FAD-08F31ACF8F99}" dt="2021-05-14T07:57:24.921" v="46" actId="2696"/>
        <pc:sldMkLst>
          <pc:docMk/>
          <pc:sldMk cId="3814453428" sldId="1905"/>
        </pc:sldMkLst>
      </pc:sldChg>
      <pc:sldChg chg="add modAnim">
        <pc:chgData name="Stack Simplify" userId="30f9c473cae68561" providerId="LiveId" clId="{ACF2EC0A-BBE8-CD4C-8FAD-08F31ACF8F99}" dt="2021-05-14T08:01:46.720" v="95"/>
        <pc:sldMkLst>
          <pc:docMk/>
          <pc:sldMk cId="2632072127" sldId="1906"/>
        </pc:sldMkLst>
      </pc:sldChg>
      <pc:sldChg chg="add modAnim">
        <pc:chgData name="Stack Simplify" userId="30f9c473cae68561" providerId="LiveId" clId="{ACF2EC0A-BBE8-CD4C-8FAD-08F31ACF8F99}" dt="2021-05-14T08:01:49.843" v="96"/>
        <pc:sldMkLst>
          <pc:docMk/>
          <pc:sldMk cId="2300527167" sldId="1907"/>
        </pc:sldMkLst>
      </pc:sldChg>
      <pc:sldChg chg="add del">
        <pc:chgData name="Stack Simplify" userId="30f9c473cae68561" providerId="LiveId" clId="{ACF2EC0A-BBE8-CD4C-8FAD-08F31ACF8F99}" dt="2021-05-14T07:57:32.364" v="47" actId="2696"/>
        <pc:sldMkLst>
          <pc:docMk/>
          <pc:sldMk cId="2757225385" sldId="1908"/>
        </pc:sldMkLst>
      </pc:sldChg>
      <pc:sldChg chg="add del">
        <pc:chgData name="Stack Simplify" userId="30f9c473cae68561" providerId="LiveId" clId="{ACF2EC0A-BBE8-CD4C-8FAD-08F31ACF8F99}" dt="2021-05-14T07:57:35.349" v="48" actId="2696"/>
        <pc:sldMkLst>
          <pc:docMk/>
          <pc:sldMk cId="1409523080" sldId="1909"/>
        </pc:sldMkLst>
      </pc:sldChg>
      <pc:sldChg chg="add modAnim">
        <pc:chgData name="Stack Simplify" userId="30f9c473cae68561" providerId="LiveId" clId="{ACF2EC0A-BBE8-CD4C-8FAD-08F31ACF8F99}" dt="2021-05-14T08:01:57.181" v="97"/>
        <pc:sldMkLst>
          <pc:docMk/>
          <pc:sldMk cId="2441465197" sldId="1910"/>
        </pc:sldMkLst>
      </pc:sldChg>
      <pc:sldChg chg="add modAnim">
        <pc:chgData name="Stack Simplify" userId="30f9c473cae68561" providerId="LiveId" clId="{ACF2EC0A-BBE8-CD4C-8FAD-08F31ACF8F99}" dt="2021-05-14T08:01:59.923" v="98"/>
        <pc:sldMkLst>
          <pc:docMk/>
          <pc:sldMk cId="2796286446" sldId="1911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225382585" sldId="1912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3438986872" sldId="1913"/>
        </pc:sldMkLst>
      </pc:sldChg>
      <pc:sldChg chg="add del">
        <pc:chgData name="Stack Simplify" userId="30f9c473cae68561" providerId="LiveId" clId="{ACF2EC0A-BBE8-CD4C-8FAD-08F31ACF8F99}" dt="2021-05-14T07:57:44.089" v="49" actId="2696"/>
        <pc:sldMkLst>
          <pc:docMk/>
          <pc:sldMk cId="2451713110" sldId="1914"/>
        </pc:sldMkLst>
      </pc:sldChg>
      <pc:sldChg chg="add del">
        <pc:chgData name="Stack Simplify" userId="30f9c473cae68561" providerId="LiveId" clId="{ACF2EC0A-BBE8-CD4C-8FAD-08F31ACF8F99}" dt="2021-05-14T07:57:44.893" v="50" actId="2696"/>
        <pc:sldMkLst>
          <pc:docMk/>
          <pc:sldMk cId="2344504085" sldId="1915"/>
        </pc:sldMkLst>
      </pc:sldChg>
      <pc:sldChg chg="add del">
        <pc:chgData name="Stack Simplify" userId="30f9c473cae68561" providerId="LiveId" clId="{ACF2EC0A-BBE8-CD4C-8FAD-08F31ACF8F99}" dt="2021-05-14T07:57:45.787" v="51" actId="2696"/>
        <pc:sldMkLst>
          <pc:docMk/>
          <pc:sldMk cId="279788697" sldId="1916"/>
        </pc:sldMkLst>
      </pc:sldChg>
      <pc:sldChg chg="add del">
        <pc:chgData name="Stack Simplify" userId="30f9c473cae68561" providerId="LiveId" clId="{ACF2EC0A-BBE8-CD4C-8FAD-08F31ACF8F99}" dt="2021-05-14T07:57:46.205" v="52" actId="2696"/>
        <pc:sldMkLst>
          <pc:docMk/>
          <pc:sldMk cId="1059620632" sldId="1917"/>
        </pc:sldMkLst>
      </pc:sldChg>
      <pc:sldChg chg="add del">
        <pc:chgData name="Stack Simplify" userId="30f9c473cae68561" providerId="LiveId" clId="{ACF2EC0A-BBE8-CD4C-8FAD-08F31ACF8F99}" dt="2021-05-14T07:57:47.193" v="53" actId="2696"/>
        <pc:sldMkLst>
          <pc:docMk/>
          <pc:sldMk cId="4172421218" sldId="1918"/>
        </pc:sldMkLst>
      </pc:sldChg>
      <pc:sldChg chg="add del">
        <pc:chgData name="Stack Simplify" userId="30f9c473cae68561" providerId="LiveId" clId="{ACF2EC0A-BBE8-CD4C-8FAD-08F31ACF8F99}" dt="2021-05-14T07:57:48.798" v="54" actId="2696"/>
        <pc:sldMkLst>
          <pc:docMk/>
          <pc:sldMk cId="3343097511" sldId="1919"/>
        </pc:sldMkLst>
      </pc:sldChg>
      <pc:sldChg chg="add del">
        <pc:chgData name="Stack Simplify" userId="30f9c473cae68561" providerId="LiveId" clId="{ACF2EC0A-BBE8-CD4C-8FAD-08F31ACF8F99}" dt="2021-05-14T07:57:51.864" v="55" actId="2696"/>
        <pc:sldMkLst>
          <pc:docMk/>
          <pc:sldMk cId="1072583310" sldId="1920"/>
        </pc:sldMkLst>
      </pc:sldChg>
      <pc:sldChg chg="add del">
        <pc:chgData name="Stack Simplify" userId="30f9c473cae68561" providerId="LiveId" clId="{ACF2EC0A-BBE8-CD4C-8FAD-08F31ACF8F99}" dt="2021-05-14T07:57:55.763" v="56" actId="2696"/>
        <pc:sldMkLst>
          <pc:docMk/>
          <pc:sldMk cId="2453871948" sldId="1921"/>
        </pc:sldMkLst>
      </pc:sldChg>
      <pc:sldChg chg="add modAnim">
        <pc:chgData name="Stack Simplify" userId="30f9c473cae68561" providerId="LiveId" clId="{ACF2EC0A-BBE8-CD4C-8FAD-08F31ACF8F99}" dt="2021-05-14T08:02:19.202" v="101"/>
        <pc:sldMkLst>
          <pc:docMk/>
          <pc:sldMk cId="3145336573" sldId="1922"/>
        </pc:sldMkLst>
      </pc:sldChg>
      <pc:sldChg chg="add">
        <pc:chgData name="Stack Simplify" userId="30f9c473cae68561" providerId="LiveId" clId="{ACF2EC0A-BBE8-CD4C-8FAD-08F31ACF8F99}" dt="2021-05-14T07:55:32.482" v="25"/>
        <pc:sldMkLst>
          <pc:docMk/>
          <pc:sldMk cId="3036575899" sldId="1923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344602475" sldId="1924"/>
        </pc:sldMkLst>
      </pc:sldChg>
      <pc:sldChg chg="add del">
        <pc:chgData name="Stack Simplify" userId="30f9c473cae68561" providerId="LiveId" clId="{ACF2EC0A-BBE8-CD4C-8FAD-08F31ACF8F99}" dt="2021-05-14T07:58:02.437" v="57" actId="2696"/>
        <pc:sldMkLst>
          <pc:docMk/>
          <pc:sldMk cId="484757745" sldId="1925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2828509753" sldId="1926"/>
        </pc:sldMkLst>
      </pc:sldChg>
      <pc:sldChg chg="add del">
        <pc:chgData name="Stack Simplify" userId="30f9c473cae68561" providerId="LiveId" clId="{ACF2EC0A-BBE8-CD4C-8FAD-08F31ACF8F99}" dt="2021-05-14T07:58:04.625" v="58" actId="2696"/>
        <pc:sldMkLst>
          <pc:docMk/>
          <pc:sldMk cId="4024029807" sldId="1927"/>
        </pc:sldMkLst>
      </pc:sldChg>
      <pc:sldChg chg="add del">
        <pc:chgData name="Stack Simplify" userId="30f9c473cae68561" providerId="LiveId" clId="{ACF2EC0A-BBE8-CD4C-8FAD-08F31ACF8F99}" dt="2021-05-14T07:58:05.871" v="59" actId="2696"/>
        <pc:sldMkLst>
          <pc:docMk/>
          <pc:sldMk cId="2455431925" sldId="1928"/>
        </pc:sldMkLst>
      </pc:sldChg>
      <pc:sldChg chg="add del">
        <pc:chgData name="Stack Simplify" userId="30f9c473cae68561" providerId="LiveId" clId="{ACF2EC0A-BBE8-CD4C-8FAD-08F31ACF8F99}" dt="2021-05-14T07:58:07.835" v="60" actId="2696"/>
        <pc:sldMkLst>
          <pc:docMk/>
          <pc:sldMk cId="4283687486" sldId="1929"/>
        </pc:sldMkLst>
      </pc:sldChg>
      <pc:sldChg chg="add modAnim">
        <pc:chgData name="Stack Simplify" userId="30f9c473cae68561" providerId="LiveId" clId="{ACF2EC0A-BBE8-CD4C-8FAD-08F31ACF8F99}" dt="2021-05-14T08:02:56.583" v="103"/>
        <pc:sldMkLst>
          <pc:docMk/>
          <pc:sldMk cId="322870964" sldId="1930"/>
        </pc:sldMkLst>
      </pc:sldChg>
      <pc:sldChg chg="addSp modSp add mod modAnim">
        <pc:chgData name="Stack Simplify" userId="30f9c473cae68561" providerId="LiveId" clId="{ACF2EC0A-BBE8-CD4C-8FAD-08F31ACF8F99}" dt="2021-05-14T08:27:15.116" v="110" actId="1076"/>
        <pc:sldMkLst>
          <pc:docMk/>
          <pc:sldMk cId="2217165129" sldId="1931"/>
        </pc:sldMkLst>
        <pc:spChg chg="mod">
          <ac:chgData name="Stack Simplify" userId="30f9c473cae68561" providerId="LiveId" clId="{ACF2EC0A-BBE8-CD4C-8FAD-08F31ACF8F99}" dt="2021-05-14T08:27:15.116" v="110" actId="1076"/>
          <ac:spMkLst>
            <pc:docMk/>
            <pc:sldMk cId="2217165129" sldId="1931"/>
            <ac:spMk id="4" creationId="{F9ACFD84-1BF0-BE47-862E-C4FB4FF07597}"/>
          </ac:spMkLst>
        </pc:spChg>
        <pc:spChg chg="add mod">
          <ac:chgData name="Stack Simplify" userId="30f9c473cae68561" providerId="LiveId" clId="{ACF2EC0A-BBE8-CD4C-8FAD-08F31ACF8F99}" dt="2021-05-14T08:27:12.823" v="109" actId="1076"/>
          <ac:spMkLst>
            <pc:docMk/>
            <pc:sldMk cId="2217165129" sldId="1931"/>
            <ac:spMk id="64" creationId="{329C5FF7-8851-9C40-AB3A-F1C7A54D8A29}"/>
          </ac:spMkLst>
        </pc:spChg>
      </pc:sldChg>
      <pc:sldChg chg="add del modAnim">
        <pc:chgData name="Stack Simplify" userId="30f9c473cae68561" providerId="LiveId" clId="{ACF2EC0A-BBE8-CD4C-8FAD-08F31ACF8F99}" dt="2021-05-14T08:27:16.715" v="111" actId="2696"/>
        <pc:sldMkLst>
          <pc:docMk/>
          <pc:sldMk cId="2143976559" sldId="1932"/>
        </pc:sldMkLst>
      </pc:sldChg>
      <pc:sldChg chg="add del">
        <pc:chgData name="Stack Simplify" userId="30f9c473cae68561" providerId="LiveId" clId="{ACF2EC0A-BBE8-CD4C-8FAD-08F31ACF8F99}" dt="2021-05-14T07:58:13.175" v="61" actId="2696"/>
        <pc:sldMkLst>
          <pc:docMk/>
          <pc:sldMk cId="1753876798" sldId="1933"/>
        </pc:sldMkLst>
      </pc:sldChg>
      <pc:sldChg chg="add del">
        <pc:chgData name="Stack Simplify" userId="30f9c473cae68561" providerId="LiveId" clId="{ACF2EC0A-BBE8-CD4C-8FAD-08F31ACF8F99}" dt="2021-05-14T10:56:44.089" v="1398" actId="2696"/>
        <pc:sldMkLst>
          <pc:docMk/>
          <pc:sldMk cId="344229178" sldId="1934"/>
        </pc:sldMkLst>
      </pc:sldChg>
      <pc:sldChg chg="addSp delSp modSp new mod modAnim">
        <pc:chgData name="Stack Simplify" userId="30f9c473cae68561" providerId="LiveId" clId="{ACF2EC0A-BBE8-CD4C-8FAD-08F31ACF8F99}" dt="2021-05-14T09:25:27.997" v="1350" actId="20577"/>
        <pc:sldMkLst>
          <pc:docMk/>
          <pc:sldMk cId="1714916571" sldId="1935"/>
        </pc:sldMkLst>
        <pc:spChg chg="del">
          <ac:chgData name="Stack Simplify" userId="30f9c473cae68561" providerId="LiveId" clId="{ACF2EC0A-BBE8-CD4C-8FAD-08F31ACF8F99}" dt="2021-05-14T09:03:00.455" v="122" actId="478"/>
          <ac:spMkLst>
            <pc:docMk/>
            <pc:sldMk cId="1714916571" sldId="1935"/>
            <ac:spMk id="2" creationId="{FFDEE20E-9BBC-6A4D-A806-916DCF7E54E6}"/>
          </ac:spMkLst>
        </pc:spChg>
        <pc:spChg chg="mod">
          <ac:chgData name="Stack Simplify" userId="30f9c473cae68561" providerId="LiveId" clId="{ACF2EC0A-BBE8-CD4C-8FAD-08F31ACF8F99}" dt="2021-05-14T09:24:50.911" v="1335" actId="6549"/>
          <ac:spMkLst>
            <pc:docMk/>
            <pc:sldMk cId="1714916571" sldId="1935"/>
            <ac:spMk id="3" creationId="{D480282F-8EAE-1045-BFE1-E3EF0E88AFEA}"/>
          </ac:spMkLst>
        </pc:spChg>
        <pc:spChg chg="del">
          <ac:chgData name="Stack Simplify" userId="30f9c473cae68561" providerId="LiveId" clId="{ACF2EC0A-BBE8-CD4C-8FAD-08F31ACF8F99}" dt="2021-05-14T09:02:57.526" v="121" actId="478"/>
          <ac:spMkLst>
            <pc:docMk/>
            <pc:sldMk cId="1714916571" sldId="1935"/>
            <ac:spMk id="4" creationId="{0C395094-EB25-0742-8CC3-C24735FBC581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5" creationId="{322C57E0-CA8A-B641-A3FB-0850FCC72D2F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6" creationId="{A5890DAB-65B6-8843-B3A2-5A4A71CA70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7" creationId="{D547616B-F0C0-9746-B30A-2B918FBEEA06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8" creationId="{36E6D1C5-E87D-AF47-AA9D-6D0392A143F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9" creationId="{38BFEBE9-F871-0E41-9116-2ACFF26F2C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0" creationId="{DB060BD6-E727-1643-9A81-118C67C915A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1" creationId="{AD628141-CBAC-5346-A269-83BA947CBF5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2" creationId="{69991959-5CB8-BD4B-8B9A-520602BAEBA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3" creationId="{785A50DF-C762-5843-8EE4-CFA3C5C8829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4" creationId="{BCED748A-BE25-344B-B5C5-68D13B651F8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5" creationId="{E591F761-D352-A44C-96CB-4D5D7E4D007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6" creationId="{A0A1FEC0-143A-044F-BED8-DAF195607B9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7" creationId="{4931D97D-1F3A-5C4D-834A-41E1D0272144}"/>
          </ac:spMkLst>
        </pc:spChg>
        <pc:spChg chg="add mod">
          <ac:chgData name="Stack Simplify" userId="30f9c473cae68561" providerId="LiveId" clId="{ACF2EC0A-BBE8-CD4C-8FAD-08F31ACF8F99}" dt="2021-05-14T09:25:27.997" v="1350" actId="20577"/>
          <ac:spMkLst>
            <pc:docMk/>
            <pc:sldMk cId="1714916571" sldId="1935"/>
            <ac:spMk id="18" creationId="{ECCCF5DB-CA0B-8849-821D-B83E909FE3D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9" creationId="{53284336-3F86-E947-9634-89FBFF67B55E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0" creationId="{62D9A416-7E10-7843-837E-E4116F44F7C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1" creationId="{B56C9CF8-5A98-1D4E-BBCA-D5CC224713D5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2" creationId="{DFBF62AB-964F-9F40-B543-92370544BB9B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3" creationId="{F0FDE502-F85D-0242-B4E1-A7BC3B3700E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4" creationId="{4853180D-5BFD-CA42-A871-710DE142AD1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5" creationId="{DE52167F-8F14-EB46-9D7B-17A9747372C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6" creationId="{0AE2CC87-D36A-6740-A07B-7C57A7CAEF44}"/>
          </ac:spMkLst>
        </pc:spChg>
      </pc:sldChg>
      <pc:sldChg chg="addSp delSp modSp new mod">
        <pc:chgData name="Stack Simplify" userId="30f9c473cae68561" providerId="LiveId" clId="{ACF2EC0A-BBE8-CD4C-8FAD-08F31ACF8F99}" dt="2021-05-14T09:55:51.410" v="1397" actId="692"/>
        <pc:sldMkLst>
          <pc:docMk/>
          <pc:sldMk cId="1637599018" sldId="1936"/>
        </pc:sldMkLst>
        <pc:spChg chg="del">
          <ac:chgData name="Stack Simplify" userId="30f9c473cae68561" providerId="LiveId" clId="{ACF2EC0A-BBE8-CD4C-8FAD-08F31ACF8F99}" dt="2021-05-14T09:55:09.940" v="1352" actId="478"/>
          <ac:spMkLst>
            <pc:docMk/>
            <pc:sldMk cId="1637599018" sldId="1936"/>
            <ac:spMk id="3" creationId="{27610860-F8E0-B141-8AE8-3673524A3C5A}"/>
          </ac:spMkLst>
        </pc:spChg>
        <pc:spChg chg="mod">
          <ac:chgData name="Stack Simplify" userId="30f9c473cae68561" providerId="LiveId" clId="{ACF2EC0A-BBE8-CD4C-8FAD-08F31ACF8F99}" dt="2021-05-14T09:55:21.481" v="1379" actId="20577"/>
          <ac:spMkLst>
            <pc:docMk/>
            <pc:sldMk cId="1637599018" sldId="1936"/>
            <ac:spMk id="4" creationId="{9B6B93DC-C844-5B4B-B771-6C99DDF0BBC4}"/>
          </ac:spMkLst>
        </pc:spChg>
        <pc:spChg chg="add mod">
          <ac:chgData name="Stack Simplify" userId="30f9c473cae68561" providerId="LiveId" clId="{ACF2EC0A-BBE8-CD4C-8FAD-08F31ACF8F99}" dt="2021-05-14T09:55:51.410" v="1397" actId="692"/>
          <ac:spMkLst>
            <pc:docMk/>
            <pc:sldMk cId="1637599018" sldId="1936"/>
            <ac:spMk id="6" creationId="{D863F49E-F9FB-224F-AC51-B8B34F5C5990}"/>
          </ac:spMkLst>
        </pc:spChg>
        <pc:picChg chg="add">
          <ac:chgData name="Stack Simplify" userId="30f9c473cae68561" providerId="LiveId" clId="{ACF2EC0A-BBE8-CD4C-8FAD-08F31ACF8F99}" dt="2021-05-14T09:55:10.308" v="1353"/>
          <ac:picMkLst>
            <pc:docMk/>
            <pc:sldMk cId="1637599018" sldId="1936"/>
            <ac:picMk id="5" creationId="{72EE5CF6-B908-624F-9EF5-5106269D1A8F}"/>
          </ac:picMkLst>
        </pc:picChg>
      </pc:sldChg>
      <pc:sldMasterChg chg="delSldLayout">
        <pc:chgData name="Stack Simplify" userId="30f9c473cae68561" providerId="LiveId" clId="{ACF2EC0A-BBE8-CD4C-8FAD-08F31ACF8F99}" dt="2021-05-14T07:50:37.008" v="0" actId="2696"/>
        <pc:sldMasterMkLst>
          <pc:docMk/>
          <pc:sldMasterMk cId="422198654" sldId="2147483648"/>
        </pc:sldMasterMkLst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1590528536" sldId="2147483661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342062994" sldId="2147483662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540436769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70CF2669-CA91-4C87-B934-234220875894}" type="presOf" srcId="{9CA6E2EC-6EF9-0A44-A225-C779AFA1ADB5}" destId="{5C64987E-048B-9447-A4A9-302C198DFBD7}" srcOrd="0" destOrd="0" presId="urn:microsoft.com/office/officeart/2005/8/layout/chevron1"/>
    <dgm:cxn modelId="{9CC4DB6C-1279-41AF-88F1-1D496C0C0B11}" type="presOf" srcId="{98AF8843-A08F-224E-9DE3-23F80834E0FC}" destId="{F3F5304F-B7FB-B345-8139-093CF3A9A474}" srcOrd="0" destOrd="0" presId="urn:microsoft.com/office/officeart/2005/8/layout/chevron1"/>
    <dgm:cxn modelId="{E2181172-64D9-41B2-90F9-70CD46A97640}" type="presOf" srcId="{EA281146-7D6B-A140-97CF-ECB5244B71E1}" destId="{F43DA1CC-9377-8842-ACC1-84E7431BAE7D}" srcOrd="0" destOrd="0" presId="urn:microsoft.com/office/officeart/2005/8/layout/chevron1"/>
    <dgm:cxn modelId="{610E39A9-E62C-4074-8D57-69AFBF960379}" type="presOf" srcId="{136E4566-98C7-DD4A-B3BA-450A591846FF}" destId="{8954FAC8-3D3F-4843-A4C1-704D07721619}" srcOrd="0" destOrd="0" presId="urn:microsoft.com/office/officeart/2005/8/layout/chevron1"/>
    <dgm:cxn modelId="{9B5544AF-AB07-48D9-BF24-E34C4D154E9E}" type="presOf" srcId="{7B2392E2-8126-3447-BE7E-40814E8D014A}" destId="{5C8D29A2-549D-2F46-BAE7-AFBA252E9BA4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C49BCCDB-D853-4D04-A7C0-172FD5EE447A}" type="presOf" srcId="{FDF630A8-85BE-C24E-96B1-0F41053BF3A7}" destId="{68F75049-22A1-EB4D-B982-15084D6927B1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2E6F8064-19E9-467E-AF1A-A964DD7C84DC}" type="presParOf" srcId="{F43DA1CC-9377-8842-ACC1-84E7431BAE7D}" destId="{68F75049-22A1-EB4D-B982-15084D6927B1}" srcOrd="0" destOrd="0" presId="urn:microsoft.com/office/officeart/2005/8/layout/chevron1"/>
    <dgm:cxn modelId="{EFE655F5-F07D-4C8E-8B9A-974798A10E99}" type="presParOf" srcId="{F43DA1CC-9377-8842-ACC1-84E7431BAE7D}" destId="{0AEB1E90-DEC3-5341-8C11-9E97C774E7AE}" srcOrd="1" destOrd="0" presId="urn:microsoft.com/office/officeart/2005/8/layout/chevron1"/>
    <dgm:cxn modelId="{CC704B1C-F300-4D17-9426-3720D163E1E7}" type="presParOf" srcId="{F43DA1CC-9377-8842-ACC1-84E7431BAE7D}" destId="{F3F5304F-B7FB-B345-8139-093CF3A9A474}" srcOrd="2" destOrd="0" presId="urn:microsoft.com/office/officeart/2005/8/layout/chevron1"/>
    <dgm:cxn modelId="{8F981550-3D6C-49FE-A9B8-C5DEE6FBA6C5}" type="presParOf" srcId="{F43DA1CC-9377-8842-ACC1-84E7431BAE7D}" destId="{D3056EA4-CC67-0742-9B99-4F8A333495BE}" srcOrd="3" destOrd="0" presId="urn:microsoft.com/office/officeart/2005/8/layout/chevron1"/>
    <dgm:cxn modelId="{C7DD1112-56A8-4F55-9FA6-B0FFC7986D71}" type="presParOf" srcId="{F43DA1CC-9377-8842-ACC1-84E7431BAE7D}" destId="{5C64987E-048B-9447-A4A9-302C198DFBD7}" srcOrd="4" destOrd="0" presId="urn:microsoft.com/office/officeart/2005/8/layout/chevron1"/>
    <dgm:cxn modelId="{7AAA9A27-0BDC-452F-A91B-B11708B80A6E}" type="presParOf" srcId="{F43DA1CC-9377-8842-ACC1-84E7431BAE7D}" destId="{12B039B3-5A97-4142-BC37-AEF2CB4B9690}" srcOrd="5" destOrd="0" presId="urn:microsoft.com/office/officeart/2005/8/layout/chevron1"/>
    <dgm:cxn modelId="{EC6D786C-2A8E-4C14-8FC6-008A4ECD1684}" type="presParOf" srcId="{F43DA1CC-9377-8842-ACC1-84E7431BAE7D}" destId="{8954FAC8-3D3F-4843-A4C1-704D07721619}" srcOrd="6" destOrd="0" presId="urn:microsoft.com/office/officeart/2005/8/layout/chevron1"/>
    <dgm:cxn modelId="{6E76B907-C6D0-425D-A2F9-0585EC289D5C}" type="presParOf" srcId="{F43DA1CC-9377-8842-ACC1-84E7431BAE7D}" destId="{51F55EBF-8320-D940-8840-1B81119FCAAE}" srcOrd="7" destOrd="0" presId="urn:microsoft.com/office/officeart/2005/8/layout/chevron1"/>
    <dgm:cxn modelId="{C038AF6B-92BC-4362-8616-DEA522944952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B13A105E-11F4-4726-A6B9-8ECB088EFAF9}" type="presOf" srcId="{98AF8843-A08F-224E-9DE3-23F80834E0FC}" destId="{F3F5304F-B7FB-B345-8139-093CF3A9A474}" srcOrd="0" destOrd="0" presId="urn:microsoft.com/office/officeart/2005/8/layout/chevron1"/>
    <dgm:cxn modelId="{25654F6F-34AF-42CF-8503-7834A5A3E93C}" type="presOf" srcId="{7B2392E2-8126-3447-BE7E-40814E8D014A}" destId="{5C8D29A2-549D-2F46-BAE7-AFBA252E9BA4}" srcOrd="0" destOrd="0" presId="urn:microsoft.com/office/officeart/2005/8/layout/chevron1"/>
    <dgm:cxn modelId="{D97BEB77-E2D2-4ED9-9C00-B039C1986453}" type="presOf" srcId="{9CA6E2EC-6EF9-0A44-A225-C779AFA1ADB5}" destId="{5C64987E-048B-9447-A4A9-302C198DFBD7}" srcOrd="0" destOrd="0" presId="urn:microsoft.com/office/officeart/2005/8/layout/chevron1"/>
    <dgm:cxn modelId="{4974BD93-4F2F-4687-A8CB-16FBA92DF0A6}" type="presOf" srcId="{FDF630A8-85BE-C24E-96B1-0F41053BF3A7}" destId="{68F75049-22A1-EB4D-B982-15084D6927B1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BCEFBB5-2B91-4150-8372-0605467B223D}" type="presOf" srcId="{136E4566-98C7-DD4A-B3BA-450A591846FF}" destId="{8954FAC8-3D3F-4843-A4C1-704D07721619}" srcOrd="0" destOrd="0" presId="urn:microsoft.com/office/officeart/2005/8/layout/chevron1"/>
    <dgm:cxn modelId="{A2B445F7-ADAE-43E5-BC5B-AEAEE28B260E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5E0140F3-4525-46EC-8C87-68527CF7F007}" type="presParOf" srcId="{F43DA1CC-9377-8842-ACC1-84E7431BAE7D}" destId="{68F75049-22A1-EB4D-B982-15084D6927B1}" srcOrd="0" destOrd="0" presId="urn:microsoft.com/office/officeart/2005/8/layout/chevron1"/>
    <dgm:cxn modelId="{D0A6DC21-412D-42FD-A654-67ADFBD51C83}" type="presParOf" srcId="{F43DA1CC-9377-8842-ACC1-84E7431BAE7D}" destId="{0AEB1E90-DEC3-5341-8C11-9E97C774E7AE}" srcOrd="1" destOrd="0" presId="urn:microsoft.com/office/officeart/2005/8/layout/chevron1"/>
    <dgm:cxn modelId="{494CC03D-C1D0-46E0-9920-AD2ACC61DD45}" type="presParOf" srcId="{F43DA1CC-9377-8842-ACC1-84E7431BAE7D}" destId="{F3F5304F-B7FB-B345-8139-093CF3A9A474}" srcOrd="2" destOrd="0" presId="urn:microsoft.com/office/officeart/2005/8/layout/chevron1"/>
    <dgm:cxn modelId="{181E2D98-6EBD-4108-8642-0F96BF6F5A1B}" type="presParOf" srcId="{F43DA1CC-9377-8842-ACC1-84E7431BAE7D}" destId="{D3056EA4-CC67-0742-9B99-4F8A333495BE}" srcOrd="3" destOrd="0" presId="urn:microsoft.com/office/officeart/2005/8/layout/chevron1"/>
    <dgm:cxn modelId="{4170DD48-B4F2-4A1C-893D-BEFFACF5E600}" type="presParOf" srcId="{F43DA1CC-9377-8842-ACC1-84E7431BAE7D}" destId="{5C64987E-048B-9447-A4A9-302C198DFBD7}" srcOrd="4" destOrd="0" presId="urn:microsoft.com/office/officeart/2005/8/layout/chevron1"/>
    <dgm:cxn modelId="{DA12DA73-05B4-4A63-8374-E6C4F484B90F}" type="presParOf" srcId="{F43DA1CC-9377-8842-ACC1-84E7431BAE7D}" destId="{12B039B3-5A97-4142-BC37-AEF2CB4B9690}" srcOrd="5" destOrd="0" presId="urn:microsoft.com/office/officeart/2005/8/layout/chevron1"/>
    <dgm:cxn modelId="{45B5E8AB-49E5-4467-B95B-9D872FDD8A61}" type="presParOf" srcId="{F43DA1CC-9377-8842-ACC1-84E7431BAE7D}" destId="{8954FAC8-3D3F-4843-A4C1-704D07721619}" srcOrd="6" destOrd="0" presId="urn:microsoft.com/office/officeart/2005/8/layout/chevron1"/>
    <dgm:cxn modelId="{F7D7010F-9D8F-4059-AE03-D6626938310A}" type="presParOf" srcId="{F43DA1CC-9377-8842-ACC1-84E7431BAE7D}" destId="{51F55EBF-8320-D940-8840-1B81119FCAAE}" srcOrd="7" destOrd="0" presId="urn:microsoft.com/office/officeart/2005/8/layout/chevron1"/>
    <dgm:cxn modelId="{E4D7A000-76CA-4FD1-8E46-38181C772041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7.png"/><Relationship Id="rId4" Type="http://schemas.openxmlformats.org/officeDocument/2006/relationships/image" Target="../media/image133.png"/><Relationship Id="rId9" Type="http://schemas.openxmlformats.org/officeDocument/2006/relationships/image" Target="../media/image2.sv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3.sv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2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7.png"/><Relationship Id="rId4" Type="http://schemas.openxmlformats.org/officeDocument/2006/relationships/image" Target="../media/image133.png"/><Relationship Id="rId9" Type="http://schemas.openxmlformats.org/officeDocument/2006/relationships/image" Target="../media/image2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0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44.svg"/><Relationship Id="rId5" Type="http://schemas.openxmlformats.org/officeDocument/2006/relationships/image" Target="../media/image134.png"/><Relationship Id="rId10" Type="http://schemas.openxmlformats.org/officeDocument/2006/relationships/image" Target="../media/image1.png"/><Relationship Id="rId4" Type="http://schemas.openxmlformats.org/officeDocument/2006/relationships/image" Target="../media/image133.png"/><Relationship Id="rId9" Type="http://schemas.openxmlformats.org/officeDocument/2006/relationships/image" Target="../media/image14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0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47.png"/><Relationship Id="rId5" Type="http://schemas.openxmlformats.org/officeDocument/2006/relationships/image" Target="../media/image134.png"/><Relationship Id="rId10" Type="http://schemas.openxmlformats.org/officeDocument/2006/relationships/image" Target="../media/image144.svg"/><Relationship Id="rId4" Type="http://schemas.openxmlformats.org/officeDocument/2006/relationships/image" Target="../media/image133.png"/><Relationship Id="rId9" Type="http://schemas.openxmlformats.org/officeDocument/2006/relationships/image" Target="../media/image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0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3.png"/><Relationship Id="rId18" Type="http://schemas.openxmlformats.org/officeDocument/2006/relationships/image" Target="../media/image150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6.svg"/><Relationship Id="rId17" Type="http://schemas.openxmlformats.org/officeDocument/2006/relationships/image" Target="../media/image149.png"/><Relationship Id="rId2" Type="http://schemas.openxmlformats.org/officeDocument/2006/relationships/image" Target="../media/image131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5.png"/><Relationship Id="rId5" Type="http://schemas.openxmlformats.org/officeDocument/2006/relationships/image" Target="../media/image134.png"/><Relationship Id="rId15" Type="http://schemas.openxmlformats.org/officeDocument/2006/relationships/image" Target="../media/image147.png"/><Relationship Id="rId10" Type="http://schemas.openxmlformats.org/officeDocument/2006/relationships/image" Target="../media/image144.svg"/><Relationship Id="rId19" Type="http://schemas.openxmlformats.org/officeDocument/2006/relationships/image" Target="../media/image153.png"/><Relationship Id="rId4" Type="http://schemas.openxmlformats.org/officeDocument/2006/relationships/image" Target="../media/image133.png"/><Relationship Id="rId9" Type="http://schemas.openxmlformats.org/officeDocument/2006/relationships/image" Target="../media/image1.png"/><Relationship Id="rId14" Type="http://schemas.openxmlformats.org/officeDocument/2006/relationships/image" Target="../media/image151.sv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0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7.png"/><Relationship Id="rId18" Type="http://schemas.openxmlformats.org/officeDocument/2006/relationships/image" Target="../media/image5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1.svg"/><Relationship Id="rId17" Type="http://schemas.openxmlformats.org/officeDocument/2006/relationships/image" Target="../media/image153.png"/><Relationship Id="rId2" Type="http://schemas.openxmlformats.org/officeDocument/2006/relationships/image" Target="../media/image13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3.png"/><Relationship Id="rId5" Type="http://schemas.openxmlformats.org/officeDocument/2006/relationships/image" Target="../media/image134.png"/><Relationship Id="rId15" Type="http://schemas.openxmlformats.org/officeDocument/2006/relationships/image" Target="../media/image149.png"/><Relationship Id="rId10" Type="http://schemas.openxmlformats.org/officeDocument/2006/relationships/image" Target="../media/image144.svg"/><Relationship Id="rId19" Type="http://schemas.openxmlformats.org/officeDocument/2006/relationships/image" Target="../media/image6.svg"/><Relationship Id="rId4" Type="http://schemas.openxmlformats.org/officeDocument/2006/relationships/image" Target="../media/image133.png"/><Relationship Id="rId9" Type="http://schemas.openxmlformats.org/officeDocument/2006/relationships/image" Target="../media/image1.png"/><Relationship Id="rId14" Type="http://schemas.openxmlformats.org/officeDocument/2006/relationships/image" Target="../media/image15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0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53.png"/><Relationship Id="rId18" Type="http://schemas.openxmlformats.org/officeDocument/2006/relationships/image" Target="../media/image16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9.png"/><Relationship Id="rId17" Type="http://schemas.openxmlformats.org/officeDocument/2006/relationships/image" Target="../media/image161.svg"/><Relationship Id="rId2" Type="http://schemas.openxmlformats.org/officeDocument/2006/relationships/image" Target="../media/image131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49.png"/><Relationship Id="rId5" Type="http://schemas.openxmlformats.org/officeDocument/2006/relationships/image" Target="../media/image134.png"/><Relationship Id="rId15" Type="http://schemas.openxmlformats.org/officeDocument/2006/relationships/image" Target="../media/image6.svg"/><Relationship Id="rId10" Type="http://schemas.openxmlformats.org/officeDocument/2006/relationships/image" Target="../media/image152.png"/><Relationship Id="rId19" Type="http://schemas.openxmlformats.org/officeDocument/2006/relationships/image" Target="../media/image163.sv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5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5" Type="http://schemas.openxmlformats.org/officeDocument/2006/relationships/image" Target="../media/image165.png"/><Relationship Id="rId10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53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9.png"/><Relationship Id="rId2" Type="http://schemas.openxmlformats.org/officeDocument/2006/relationships/image" Target="../media/image131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49.png"/><Relationship Id="rId5" Type="http://schemas.openxmlformats.org/officeDocument/2006/relationships/image" Target="../media/image134.png"/><Relationship Id="rId15" Type="http://schemas.openxmlformats.org/officeDocument/2006/relationships/image" Target="../media/image166.svg"/><Relationship Id="rId10" Type="http://schemas.openxmlformats.org/officeDocument/2006/relationships/image" Target="../media/image152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22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18" Type="http://schemas.openxmlformats.org/officeDocument/2006/relationships/image" Target="../media/image172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17" Type="http://schemas.openxmlformats.org/officeDocument/2006/relationships/image" Target="../media/image171.png"/><Relationship Id="rId2" Type="http://schemas.openxmlformats.org/officeDocument/2006/relationships/image" Target="../media/image15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5" Type="http://schemas.openxmlformats.org/officeDocument/2006/relationships/image" Target="../media/image165.png"/><Relationship Id="rId10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.png"/><Relationship Id="rId18" Type="http://schemas.openxmlformats.org/officeDocument/2006/relationships/image" Target="../media/image17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3.png"/><Relationship Id="rId17" Type="http://schemas.openxmlformats.org/officeDocument/2006/relationships/image" Target="../media/image174.png"/><Relationship Id="rId2" Type="http://schemas.openxmlformats.org/officeDocument/2006/relationships/image" Target="../media/image13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9.png"/><Relationship Id="rId5" Type="http://schemas.openxmlformats.org/officeDocument/2006/relationships/image" Target="../media/image134.png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5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144.sv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18" Type="http://schemas.openxmlformats.org/officeDocument/2006/relationships/image" Target="../media/image172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17" Type="http://schemas.openxmlformats.org/officeDocument/2006/relationships/image" Target="../media/image171.png"/><Relationship Id="rId2" Type="http://schemas.openxmlformats.org/officeDocument/2006/relationships/image" Target="../media/image15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5" Type="http://schemas.openxmlformats.org/officeDocument/2006/relationships/image" Target="../media/image165.png"/><Relationship Id="rId10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.png"/><Relationship Id="rId18" Type="http://schemas.openxmlformats.org/officeDocument/2006/relationships/image" Target="../media/image17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3.png"/><Relationship Id="rId17" Type="http://schemas.openxmlformats.org/officeDocument/2006/relationships/image" Target="../media/image174.png"/><Relationship Id="rId2" Type="http://schemas.openxmlformats.org/officeDocument/2006/relationships/image" Target="../media/image13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9.png"/><Relationship Id="rId5" Type="http://schemas.openxmlformats.org/officeDocument/2006/relationships/image" Target="../media/image134.png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5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144.sv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18" Type="http://schemas.openxmlformats.org/officeDocument/2006/relationships/image" Target="../media/image172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17" Type="http://schemas.openxmlformats.org/officeDocument/2006/relationships/image" Target="../media/image171.png"/><Relationship Id="rId2" Type="http://schemas.openxmlformats.org/officeDocument/2006/relationships/image" Target="../media/image15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5" Type="http://schemas.openxmlformats.org/officeDocument/2006/relationships/image" Target="../media/image165.png"/><Relationship Id="rId10" Type="http://schemas.openxmlformats.org/officeDocument/2006/relationships/image" Target="../media/image139.png"/><Relationship Id="rId19" Type="http://schemas.openxmlformats.org/officeDocument/2006/relationships/image" Target="../media/image18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svg"/><Relationship Id="rId18" Type="http://schemas.openxmlformats.org/officeDocument/2006/relationships/image" Target="../media/image175.png"/><Relationship Id="rId3" Type="http://schemas.openxmlformats.org/officeDocument/2006/relationships/image" Target="../media/image132.png"/><Relationship Id="rId21" Type="http://schemas.openxmlformats.org/officeDocument/2006/relationships/image" Target="../media/image183.svg"/><Relationship Id="rId7" Type="http://schemas.openxmlformats.org/officeDocument/2006/relationships/image" Target="../media/image136.png"/><Relationship Id="rId12" Type="http://schemas.openxmlformats.org/officeDocument/2006/relationships/image" Target="../media/image1.png"/><Relationship Id="rId17" Type="http://schemas.openxmlformats.org/officeDocument/2006/relationships/image" Target="../media/image172.png"/><Relationship Id="rId2" Type="http://schemas.openxmlformats.org/officeDocument/2006/relationships/image" Target="../media/image131.png"/><Relationship Id="rId16" Type="http://schemas.openxmlformats.org/officeDocument/2006/relationships/image" Target="../media/image174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3.png"/><Relationship Id="rId5" Type="http://schemas.openxmlformats.org/officeDocument/2006/relationships/image" Target="../media/image134.png"/><Relationship Id="rId15" Type="http://schemas.openxmlformats.org/officeDocument/2006/relationships/image" Target="../media/image171.png"/><Relationship Id="rId10" Type="http://schemas.openxmlformats.org/officeDocument/2006/relationships/image" Target="../media/image159.png"/><Relationship Id="rId19" Type="http://schemas.openxmlformats.org/officeDocument/2006/relationships/image" Target="../media/image181.png"/><Relationship Id="rId4" Type="http://schemas.openxmlformats.org/officeDocument/2006/relationships/image" Target="../media/image133.png"/><Relationship Id="rId9" Type="http://schemas.openxmlformats.org/officeDocument/2006/relationships/image" Target="../media/image149.png"/><Relationship Id="rId14" Type="http://schemas.openxmlformats.org/officeDocument/2006/relationships/image" Target="../media/image17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18" Type="http://schemas.openxmlformats.org/officeDocument/2006/relationships/image" Target="../media/image172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17" Type="http://schemas.openxmlformats.org/officeDocument/2006/relationships/image" Target="../media/image171.png"/><Relationship Id="rId2" Type="http://schemas.openxmlformats.org/officeDocument/2006/relationships/image" Target="../media/image15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5" Type="http://schemas.openxmlformats.org/officeDocument/2006/relationships/image" Target="../media/image165.png"/><Relationship Id="rId10" Type="http://schemas.openxmlformats.org/officeDocument/2006/relationships/image" Target="../media/image139.png"/><Relationship Id="rId19" Type="http://schemas.openxmlformats.org/officeDocument/2006/relationships/image" Target="../media/image18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.png"/><Relationship Id="rId18" Type="http://schemas.openxmlformats.org/officeDocument/2006/relationships/image" Target="../media/image17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3.png"/><Relationship Id="rId17" Type="http://schemas.openxmlformats.org/officeDocument/2006/relationships/image" Target="../media/image174.png"/><Relationship Id="rId2" Type="http://schemas.openxmlformats.org/officeDocument/2006/relationships/image" Target="../media/image131.png"/><Relationship Id="rId16" Type="http://schemas.openxmlformats.org/officeDocument/2006/relationships/image" Target="../media/image171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9.png"/><Relationship Id="rId5" Type="http://schemas.openxmlformats.org/officeDocument/2006/relationships/image" Target="../media/image134.png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5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144.sv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18" Type="http://schemas.openxmlformats.org/officeDocument/2006/relationships/image" Target="../media/image172.png"/><Relationship Id="rId3" Type="http://schemas.openxmlformats.org/officeDocument/2006/relationships/image" Target="../media/image124.png"/><Relationship Id="rId21" Type="http://schemas.openxmlformats.org/officeDocument/2006/relationships/image" Target="../media/image190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17" Type="http://schemas.openxmlformats.org/officeDocument/2006/relationships/image" Target="../media/image171.png"/><Relationship Id="rId2" Type="http://schemas.openxmlformats.org/officeDocument/2006/relationships/image" Target="../media/image15.png"/><Relationship Id="rId16" Type="http://schemas.openxmlformats.org/officeDocument/2006/relationships/image" Target="../media/image170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5" Type="http://schemas.openxmlformats.org/officeDocument/2006/relationships/image" Target="../media/image165.png"/><Relationship Id="rId10" Type="http://schemas.openxmlformats.org/officeDocument/2006/relationships/image" Target="../media/image139.png"/><Relationship Id="rId19" Type="http://schemas.openxmlformats.org/officeDocument/2006/relationships/image" Target="../media/image18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18" Type="http://schemas.openxmlformats.org/officeDocument/2006/relationships/image" Target="../media/image172.png"/><Relationship Id="rId3" Type="http://schemas.openxmlformats.org/officeDocument/2006/relationships/image" Target="../media/image124.png"/><Relationship Id="rId21" Type="http://schemas.openxmlformats.org/officeDocument/2006/relationships/image" Target="../media/image190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17" Type="http://schemas.openxmlformats.org/officeDocument/2006/relationships/image" Target="../media/image171.png"/><Relationship Id="rId2" Type="http://schemas.openxmlformats.org/officeDocument/2006/relationships/image" Target="../media/image15.png"/><Relationship Id="rId16" Type="http://schemas.openxmlformats.org/officeDocument/2006/relationships/image" Target="../media/image170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5" Type="http://schemas.openxmlformats.org/officeDocument/2006/relationships/image" Target="../media/image165.png"/><Relationship Id="rId10" Type="http://schemas.openxmlformats.org/officeDocument/2006/relationships/image" Target="../media/image139.png"/><Relationship Id="rId19" Type="http://schemas.openxmlformats.org/officeDocument/2006/relationships/image" Target="../media/image18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sv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5.svg"/><Relationship Id="rId4" Type="http://schemas.openxmlformats.org/officeDocument/2006/relationships/image" Target="../media/image194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37.svg"/><Relationship Id="rId18" Type="http://schemas.openxmlformats.org/officeDocument/2006/relationships/image" Target="../media/image204.png"/><Relationship Id="rId3" Type="http://schemas.openxmlformats.org/officeDocument/2006/relationships/image" Target="../media/image2.svg"/><Relationship Id="rId21" Type="http://schemas.openxmlformats.org/officeDocument/2006/relationships/image" Target="../media/image193.svg"/><Relationship Id="rId7" Type="http://schemas.openxmlformats.org/officeDocument/2006/relationships/image" Target="../media/image6.svg"/><Relationship Id="rId12" Type="http://schemas.openxmlformats.org/officeDocument/2006/relationships/image" Target="../media/image36.png"/><Relationship Id="rId17" Type="http://schemas.openxmlformats.org/officeDocument/2006/relationships/image" Target="../media/image203.svg"/><Relationship Id="rId2" Type="http://schemas.openxmlformats.org/officeDocument/2006/relationships/image" Target="../media/image1.png"/><Relationship Id="rId16" Type="http://schemas.openxmlformats.org/officeDocument/2006/relationships/image" Target="../media/image202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99.svg"/><Relationship Id="rId5" Type="http://schemas.openxmlformats.org/officeDocument/2006/relationships/image" Target="../media/image4.svg"/><Relationship Id="rId15" Type="http://schemas.openxmlformats.org/officeDocument/2006/relationships/image" Target="../media/image201.svg"/><Relationship Id="rId10" Type="http://schemas.openxmlformats.org/officeDocument/2006/relationships/image" Target="../media/image198.png"/><Relationship Id="rId19" Type="http://schemas.openxmlformats.org/officeDocument/2006/relationships/image" Target="../media/image205.svg"/><Relationship Id="rId4" Type="http://schemas.openxmlformats.org/officeDocument/2006/relationships/image" Target="../media/image3.png"/><Relationship Id="rId9" Type="http://schemas.openxmlformats.org/officeDocument/2006/relationships/image" Target="../media/image197.svg"/><Relationship Id="rId14" Type="http://schemas.openxmlformats.org/officeDocument/2006/relationships/image" Target="../media/image200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37.svg"/><Relationship Id="rId18" Type="http://schemas.openxmlformats.org/officeDocument/2006/relationships/image" Target="../media/image192.png"/><Relationship Id="rId3" Type="http://schemas.openxmlformats.org/officeDocument/2006/relationships/image" Target="../media/image2.svg"/><Relationship Id="rId21" Type="http://schemas.openxmlformats.org/officeDocument/2006/relationships/image" Target="../media/image195.svg"/><Relationship Id="rId7" Type="http://schemas.openxmlformats.org/officeDocument/2006/relationships/image" Target="../media/image6.svg"/><Relationship Id="rId12" Type="http://schemas.openxmlformats.org/officeDocument/2006/relationships/image" Target="../media/image36.png"/><Relationship Id="rId17" Type="http://schemas.openxmlformats.org/officeDocument/2006/relationships/image" Target="../media/image205.svg"/><Relationship Id="rId2" Type="http://schemas.openxmlformats.org/officeDocument/2006/relationships/image" Target="../media/image1.png"/><Relationship Id="rId16" Type="http://schemas.openxmlformats.org/officeDocument/2006/relationships/image" Target="../media/image204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01.svg"/><Relationship Id="rId5" Type="http://schemas.openxmlformats.org/officeDocument/2006/relationships/image" Target="../media/image4.svg"/><Relationship Id="rId15" Type="http://schemas.openxmlformats.org/officeDocument/2006/relationships/image" Target="../media/image203.svg"/><Relationship Id="rId10" Type="http://schemas.openxmlformats.org/officeDocument/2006/relationships/image" Target="../media/image200.png"/><Relationship Id="rId19" Type="http://schemas.openxmlformats.org/officeDocument/2006/relationships/image" Target="../media/image193.svg"/><Relationship Id="rId4" Type="http://schemas.openxmlformats.org/officeDocument/2006/relationships/image" Target="../media/image3.png"/><Relationship Id="rId9" Type="http://schemas.openxmlformats.org/officeDocument/2006/relationships/image" Target="../media/image197.svg"/><Relationship Id="rId14" Type="http://schemas.openxmlformats.org/officeDocument/2006/relationships/image" Target="../media/image20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18" Type="http://schemas.openxmlformats.org/officeDocument/2006/relationships/image" Target="../media/image172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17" Type="http://schemas.openxmlformats.org/officeDocument/2006/relationships/image" Target="../media/image171.png"/><Relationship Id="rId2" Type="http://schemas.openxmlformats.org/officeDocument/2006/relationships/image" Target="../media/image15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5" Type="http://schemas.openxmlformats.org/officeDocument/2006/relationships/image" Target="../media/image165.png"/><Relationship Id="rId10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.png"/><Relationship Id="rId18" Type="http://schemas.openxmlformats.org/officeDocument/2006/relationships/image" Target="../media/image17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3.png"/><Relationship Id="rId17" Type="http://schemas.openxmlformats.org/officeDocument/2006/relationships/image" Target="../media/image174.png"/><Relationship Id="rId2" Type="http://schemas.openxmlformats.org/officeDocument/2006/relationships/image" Target="../media/image13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9.png"/><Relationship Id="rId5" Type="http://schemas.openxmlformats.org/officeDocument/2006/relationships/image" Target="../media/image134.png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5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144.sv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9.png"/><Relationship Id="rId18" Type="http://schemas.openxmlformats.org/officeDocument/2006/relationships/image" Target="../media/image172.png"/><Relationship Id="rId3" Type="http://schemas.openxmlformats.org/officeDocument/2006/relationships/image" Target="../media/image124.png"/><Relationship Id="rId21" Type="http://schemas.openxmlformats.org/officeDocument/2006/relationships/image" Target="../media/image2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17" Type="http://schemas.openxmlformats.org/officeDocument/2006/relationships/image" Target="../media/image171.png"/><Relationship Id="rId2" Type="http://schemas.openxmlformats.org/officeDocument/2006/relationships/image" Target="../media/image15.png"/><Relationship Id="rId16" Type="http://schemas.openxmlformats.org/officeDocument/2006/relationships/image" Target="../media/image170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11" Type="http://schemas.openxmlformats.org/officeDocument/2006/relationships/image" Target="../media/image142.png"/><Relationship Id="rId5" Type="http://schemas.openxmlformats.org/officeDocument/2006/relationships/image" Target="../media/image126.png"/><Relationship Id="rId15" Type="http://schemas.openxmlformats.org/officeDocument/2006/relationships/image" Target="../media/image165.png"/><Relationship Id="rId23" Type="http://schemas.openxmlformats.org/officeDocument/2006/relationships/image" Target="../media/image226.png"/><Relationship Id="rId10" Type="http://schemas.openxmlformats.org/officeDocument/2006/relationships/image" Target="../media/image139.png"/><Relationship Id="rId19" Type="http://schemas.openxmlformats.org/officeDocument/2006/relationships/image" Target="../media/image18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50.png"/><Relationship Id="rId22" Type="http://schemas.openxmlformats.org/officeDocument/2006/relationships/image" Target="../media/image225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35.png"/><Relationship Id="rId18" Type="http://schemas.openxmlformats.org/officeDocument/2006/relationships/image" Target="../media/image232.png"/><Relationship Id="rId3" Type="http://schemas.openxmlformats.org/officeDocument/2006/relationships/image" Target="../media/image225.png"/><Relationship Id="rId7" Type="http://schemas.openxmlformats.org/officeDocument/2006/relationships/image" Target="../media/image144.svg"/><Relationship Id="rId12" Type="http://schemas.openxmlformats.org/officeDocument/2006/relationships/image" Target="../media/image229.png"/><Relationship Id="rId17" Type="http://schemas.openxmlformats.org/officeDocument/2006/relationships/image" Target="../media/image231.png"/><Relationship Id="rId2" Type="http://schemas.openxmlformats.org/officeDocument/2006/relationships/image" Target="../media/image224.png"/><Relationship Id="rId16" Type="http://schemas.openxmlformats.org/officeDocument/2006/relationships/image" Target="../media/image15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228.png"/><Relationship Id="rId5" Type="http://schemas.openxmlformats.org/officeDocument/2006/relationships/image" Target="../media/image227.png"/><Relationship Id="rId15" Type="http://schemas.openxmlformats.org/officeDocument/2006/relationships/image" Target="../media/image147.png"/><Relationship Id="rId10" Type="http://schemas.openxmlformats.org/officeDocument/2006/relationships/image" Target="../media/image174.png"/><Relationship Id="rId19" Type="http://schemas.openxmlformats.org/officeDocument/2006/relationships/image" Target="../media/image153.png"/><Relationship Id="rId4" Type="http://schemas.openxmlformats.org/officeDocument/2006/relationships/image" Target="../media/image226.png"/><Relationship Id="rId9" Type="http://schemas.openxmlformats.org/officeDocument/2006/relationships/image" Target="../media/image183.svg"/><Relationship Id="rId14" Type="http://schemas.openxmlformats.org/officeDocument/2006/relationships/image" Target="../media/image230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.png"/><Relationship Id="rId18" Type="http://schemas.openxmlformats.org/officeDocument/2006/relationships/image" Target="../media/image17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3.png"/><Relationship Id="rId17" Type="http://schemas.openxmlformats.org/officeDocument/2006/relationships/image" Target="../media/image174.png"/><Relationship Id="rId2" Type="http://schemas.openxmlformats.org/officeDocument/2006/relationships/image" Target="../media/image13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9.png"/><Relationship Id="rId5" Type="http://schemas.openxmlformats.org/officeDocument/2006/relationships/image" Target="../media/image134.png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5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144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.png"/><Relationship Id="rId18" Type="http://schemas.openxmlformats.org/officeDocument/2006/relationships/image" Target="../media/image17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3.png"/><Relationship Id="rId17" Type="http://schemas.openxmlformats.org/officeDocument/2006/relationships/image" Target="../media/image174.png"/><Relationship Id="rId2" Type="http://schemas.openxmlformats.org/officeDocument/2006/relationships/image" Target="../media/image13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9.png"/><Relationship Id="rId5" Type="http://schemas.openxmlformats.org/officeDocument/2006/relationships/image" Target="../media/image134.png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5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144.sv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7.png"/><Relationship Id="rId4" Type="http://schemas.openxmlformats.org/officeDocument/2006/relationships/image" Target="../media/image133.png"/><Relationship Id="rId9" Type="http://schemas.openxmlformats.org/officeDocument/2006/relationships/image" Target="../media/image2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3.sv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2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7.png"/><Relationship Id="rId4" Type="http://schemas.openxmlformats.org/officeDocument/2006/relationships/image" Target="../media/image133.png"/><Relationship Id="rId9" Type="http://schemas.openxmlformats.org/officeDocument/2006/relationships/image" Target="../media/image2.sv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44.svg"/><Relationship Id="rId5" Type="http://schemas.openxmlformats.org/officeDocument/2006/relationships/image" Target="../media/image134.png"/><Relationship Id="rId10" Type="http://schemas.openxmlformats.org/officeDocument/2006/relationships/image" Target="../media/image1.png"/><Relationship Id="rId4" Type="http://schemas.openxmlformats.org/officeDocument/2006/relationships/image" Target="../media/image133.png"/><Relationship Id="rId9" Type="http://schemas.openxmlformats.org/officeDocument/2006/relationships/image" Target="../media/image14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47.png"/><Relationship Id="rId5" Type="http://schemas.openxmlformats.org/officeDocument/2006/relationships/image" Target="../media/image134.png"/><Relationship Id="rId10" Type="http://schemas.openxmlformats.org/officeDocument/2006/relationships/image" Target="../media/image144.svg"/><Relationship Id="rId4" Type="http://schemas.openxmlformats.org/officeDocument/2006/relationships/image" Target="../media/image133.png"/><Relationship Id="rId9" Type="http://schemas.openxmlformats.org/officeDocument/2006/relationships/image" Target="../media/image1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3.png"/><Relationship Id="rId18" Type="http://schemas.openxmlformats.org/officeDocument/2006/relationships/image" Target="../media/image150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6.svg"/><Relationship Id="rId17" Type="http://schemas.openxmlformats.org/officeDocument/2006/relationships/image" Target="../media/image149.png"/><Relationship Id="rId2" Type="http://schemas.openxmlformats.org/officeDocument/2006/relationships/image" Target="../media/image131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5.png"/><Relationship Id="rId5" Type="http://schemas.openxmlformats.org/officeDocument/2006/relationships/image" Target="../media/image134.png"/><Relationship Id="rId15" Type="http://schemas.openxmlformats.org/officeDocument/2006/relationships/image" Target="../media/image147.png"/><Relationship Id="rId10" Type="http://schemas.openxmlformats.org/officeDocument/2006/relationships/image" Target="../media/image144.svg"/><Relationship Id="rId19" Type="http://schemas.openxmlformats.org/officeDocument/2006/relationships/image" Target="../media/image153.png"/><Relationship Id="rId4" Type="http://schemas.openxmlformats.org/officeDocument/2006/relationships/image" Target="../media/image133.png"/><Relationship Id="rId9" Type="http://schemas.openxmlformats.org/officeDocument/2006/relationships/image" Target="../media/image1.png"/><Relationship Id="rId14" Type="http://schemas.openxmlformats.org/officeDocument/2006/relationships/image" Target="../media/image151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7.png"/><Relationship Id="rId18" Type="http://schemas.openxmlformats.org/officeDocument/2006/relationships/image" Target="../media/image5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1.svg"/><Relationship Id="rId17" Type="http://schemas.openxmlformats.org/officeDocument/2006/relationships/image" Target="../media/image153.png"/><Relationship Id="rId2" Type="http://schemas.openxmlformats.org/officeDocument/2006/relationships/image" Target="../media/image13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3.png"/><Relationship Id="rId5" Type="http://schemas.openxmlformats.org/officeDocument/2006/relationships/image" Target="../media/image134.png"/><Relationship Id="rId15" Type="http://schemas.openxmlformats.org/officeDocument/2006/relationships/image" Target="../media/image149.png"/><Relationship Id="rId10" Type="http://schemas.openxmlformats.org/officeDocument/2006/relationships/image" Target="../media/image144.svg"/><Relationship Id="rId19" Type="http://schemas.openxmlformats.org/officeDocument/2006/relationships/image" Target="../media/image6.svg"/><Relationship Id="rId4" Type="http://schemas.openxmlformats.org/officeDocument/2006/relationships/image" Target="../media/image133.png"/><Relationship Id="rId9" Type="http://schemas.openxmlformats.org/officeDocument/2006/relationships/image" Target="../media/image1.png"/><Relationship Id="rId14" Type="http://schemas.openxmlformats.org/officeDocument/2006/relationships/image" Target="../media/image152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53.png"/><Relationship Id="rId18" Type="http://schemas.openxmlformats.org/officeDocument/2006/relationships/image" Target="../media/image16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9.png"/><Relationship Id="rId17" Type="http://schemas.openxmlformats.org/officeDocument/2006/relationships/image" Target="../media/image161.svg"/><Relationship Id="rId2" Type="http://schemas.openxmlformats.org/officeDocument/2006/relationships/image" Target="../media/image131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49.png"/><Relationship Id="rId5" Type="http://schemas.openxmlformats.org/officeDocument/2006/relationships/image" Target="../media/image134.png"/><Relationship Id="rId15" Type="http://schemas.openxmlformats.org/officeDocument/2006/relationships/image" Target="../media/image6.svg"/><Relationship Id="rId10" Type="http://schemas.openxmlformats.org/officeDocument/2006/relationships/image" Target="../media/image152.png"/><Relationship Id="rId19" Type="http://schemas.openxmlformats.org/officeDocument/2006/relationships/image" Target="../media/image163.sv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5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53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9.png"/><Relationship Id="rId2" Type="http://schemas.openxmlformats.org/officeDocument/2006/relationships/image" Target="../media/image131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49.png"/><Relationship Id="rId5" Type="http://schemas.openxmlformats.org/officeDocument/2006/relationships/image" Target="../media/image134.png"/><Relationship Id="rId15" Type="http://schemas.openxmlformats.org/officeDocument/2006/relationships/image" Target="../media/image166.svg"/><Relationship Id="rId10" Type="http://schemas.openxmlformats.org/officeDocument/2006/relationships/image" Target="../media/image152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22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.png"/><Relationship Id="rId18" Type="http://schemas.openxmlformats.org/officeDocument/2006/relationships/image" Target="../media/image17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3.png"/><Relationship Id="rId17" Type="http://schemas.openxmlformats.org/officeDocument/2006/relationships/image" Target="../media/image174.png"/><Relationship Id="rId2" Type="http://schemas.openxmlformats.org/officeDocument/2006/relationships/image" Target="../media/image13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9.png"/><Relationship Id="rId5" Type="http://schemas.openxmlformats.org/officeDocument/2006/relationships/image" Target="../media/image134.png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5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144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.png"/><Relationship Id="rId18" Type="http://schemas.openxmlformats.org/officeDocument/2006/relationships/image" Target="../media/image17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3.png"/><Relationship Id="rId17" Type="http://schemas.openxmlformats.org/officeDocument/2006/relationships/image" Target="../media/image174.png"/><Relationship Id="rId2" Type="http://schemas.openxmlformats.org/officeDocument/2006/relationships/image" Target="../media/image13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9.png"/><Relationship Id="rId5" Type="http://schemas.openxmlformats.org/officeDocument/2006/relationships/image" Target="../media/image134.png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5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144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svg"/><Relationship Id="rId18" Type="http://schemas.openxmlformats.org/officeDocument/2006/relationships/image" Target="../media/image175.png"/><Relationship Id="rId3" Type="http://schemas.openxmlformats.org/officeDocument/2006/relationships/image" Target="../media/image132.png"/><Relationship Id="rId21" Type="http://schemas.openxmlformats.org/officeDocument/2006/relationships/image" Target="../media/image183.svg"/><Relationship Id="rId7" Type="http://schemas.openxmlformats.org/officeDocument/2006/relationships/image" Target="../media/image136.png"/><Relationship Id="rId12" Type="http://schemas.openxmlformats.org/officeDocument/2006/relationships/image" Target="../media/image1.png"/><Relationship Id="rId17" Type="http://schemas.openxmlformats.org/officeDocument/2006/relationships/image" Target="../media/image172.png"/><Relationship Id="rId2" Type="http://schemas.openxmlformats.org/officeDocument/2006/relationships/image" Target="../media/image131.png"/><Relationship Id="rId16" Type="http://schemas.openxmlformats.org/officeDocument/2006/relationships/image" Target="../media/image174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3.png"/><Relationship Id="rId5" Type="http://schemas.openxmlformats.org/officeDocument/2006/relationships/image" Target="../media/image134.png"/><Relationship Id="rId15" Type="http://schemas.openxmlformats.org/officeDocument/2006/relationships/image" Target="../media/image171.png"/><Relationship Id="rId10" Type="http://schemas.openxmlformats.org/officeDocument/2006/relationships/image" Target="../media/image159.png"/><Relationship Id="rId19" Type="http://schemas.openxmlformats.org/officeDocument/2006/relationships/image" Target="../media/image181.png"/><Relationship Id="rId4" Type="http://schemas.openxmlformats.org/officeDocument/2006/relationships/image" Target="../media/image133.png"/><Relationship Id="rId9" Type="http://schemas.openxmlformats.org/officeDocument/2006/relationships/image" Target="../media/image149.png"/><Relationship Id="rId14" Type="http://schemas.openxmlformats.org/officeDocument/2006/relationships/image" Target="../media/image17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.png"/><Relationship Id="rId18" Type="http://schemas.openxmlformats.org/officeDocument/2006/relationships/image" Target="../media/image17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3.png"/><Relationship Id="rId17" Type="http://schemas.openxmlformats.org/officeDocument/2006/relationships/image" Target="../media/image174.png"/><Relationship Id="rId2" Type="http://schemas.openxmlformats.org/officeDocument/2006/relationships/image" Target="../media/image131.png"/><Relationship Id="rId16" Type="http://schemas.openxmlformats.org/officeDocument/2006/relationships/image" Target="../media/image171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9.png"/><Relationship Id="rId5" Type="http://schemas.openxmlformats.org/officeDocument/2006/relationships/image" Target="../media/image134.png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5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144.sv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sv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5.svg"/><Relationship Id="rId4" Type="http://schemas.openxmlformats.org/officeDocument/2006/relationships/image" Target="../media/image194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37.svg"/><Relationship Id="rId18" Type="http://schemas.openxmlformats.org/officeDocument/2006/relationships/image" Target="../media/image204.png"/><Relationship Id="rId3" Type="http://schemas.openxmlformats.org/officeDocument/2006/relationships/image" Target="../media/image2.svg"/><Relationship Id="rId21" Type="http://schemas.openxmlformats.org/officeDocument/2006/relationships/image" Target="../media/image193.svg"/><Relationship Id="rId7" Type="http://schemas.openxmlformats.org/officeDocument/2006/relationships/image" Target="../media/image6.svg"/><Relationship Id="rId12" Type="http://schemas.openxmlformats.org/officeDocument/2006/relationships/image" Target="../media/image36.png"/><Relationship Id="rId17" Type="http://schemas.openxmlformats.org/officeDocument/2006/relationships/image" Target="../media/image203.svg"/><Relationship Id="rId2" Type="http://schemas.openxmlformats.org/officeDocument/2006/relationships/image" Target="../media/image1.png"/><Relationship Id="rId16" Type="http://schemas.openxmlformats.org/officeDocument/2006/relationships/image" Target="../media/image202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99.svg"/><Relationship Id="rId5" Type="http://schemas.openxmlformats.org/officeDocument/2006/relationships/image" Target="../media/image4.svg"/><Relationship Id="rId15" Type="http://schemas.openxmlformats.org/officeDocument/2006/relationships/image" Target="../media/image201.svg"/><Relationship Id="rId10" Type="http://schemas.openxmlformats.org/officeDocument/2006/relationships/image" Target="../media/image198.png"/><Relationship Id="rId19" Type="http://schemas.openxmlformats.org/officeDocument/2006/relationships/image" Target="../media/image205.svg"/><Relationship Id="rId4" Type="http://schemas.openxmlformats.org/officeDocument/2006/relationships/image" Target="../media/image3.png"/><Relationship Id="rId9" Type="http://schemas.openxmlformats.org/officeDocument/2006/relationships/image" Target="../media/image197.svg"/><Relationship Id="rId14" Type="http://schemas.openxmlformats.org/officeDocument/2006/relationships/image" Target="../media/image200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37.svg"/><Relationship Id="rId18" Type="http://schemas.openxmlformats.org/officeDocument/2006/relationships/image" Target="../media/image192.png"/><Relationship Id="rId3" Type="http://schemas.openxmlformats.org/officeDocument/2006/relationships/image" Target="../media/image2.svg"/><Relationship Id="rId21" Type="http://schemas.openxmlformats.org/officeDocument/2006/relationships/image" Target="../media/image195.svg"/><Relationship Id="rId7" Type="http://schemas.openxmlformats.org/officeDocument/2006/relationships/image" Target="../media/image6.svg"/><Relationship Id="rId12" Type="http://schemas.openxmlformats.org/officeDocument/2006/relationships/image" Target="../media/image36.png"/><Relationship Id="rId17" Type="http://schemas.openxmlformats.org/officeDocument/2006/relationships/image" Target="../media/image205.svg"/><Relationship Id="rId2" Type="http://schemas.openxmlformats.org/officeDocument/2006/relationships/image" Target="../media/image1.png"/><Relationship Id="rId16" Type="http://schemas.openxmlformats.org/officeDocument/2006/relationships/image" Target="../media/image204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01.svg"/><Relationship Id="rId5" Type="http://schemas.openxmlformats.org/officeDocument/2006/relationships/image" Target="../media/image4.svg"/><Relationship Id="rId15" Type="http://schemas.openxmlformats.org/officeDocument/2006/relationships/image" Target="../media/image203.svg"/><Relationship Id="rId10" Type="http://schemas.openxmlformats.org/officeDocument/2006/relationships/image" Target="../media/image200.png"/><Relationship Id="rId19" Type="http://schemas.openxmlformats.org/officeDocument/2006/relationships/image" Target="../media/image193.svg"/><Relationship Id="rId4" Type="http://schemas.openxmlformats.org/officeDocument/2006/relationships/image" Target="../media/image3.png"/><Relationship Id="rId9" Type="http://schemas.openxmlformats.org/officeDocument/2006/relationships/image" Target="../media/image197.svg"/><Relationship Id="rId14" Type="http://schemas.openxmlformats.org/officeDocument/2006/relationships/image" Target="../media/image2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.png"/><Relationship Id="rId18" Type="http://schemas.openxmlformats.org/officeDocument/2006/relationships/image" Target="../media/image17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3.png"/><Relationship Id="rId17" Type="http://schemas.openxmlformats.org/officeDocument/2006/relationships/image" Target="../media/image174.png"/><Relationship Id="rId2" Type="http://schemas.openxmlformats.org/officeDocument/2006/relationships/image" Target="../media/image13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9.png"/><Relationship Id="rId5" Type="http://schemas.openxmlformats.org/officeDocument/2006/relationships/image" Target="../media/image134.png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5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144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35.png"/><Relationship Id="rId18" Type="http://schemas.openxmlformats.org/officeDocument/2006/relationships/image" Target="../media/image232.png"/><Relationship Id="rId3" Type="http://schemas.openxmlformats.org/officeDocument/2006/relationships/image" Target="../media/image225.png"/><Relationship Id="rId7" Type="http://schemas.openxmlformats.org/officeDocument/2006/relationships/image" Target="../media/image144.svg"/><Relationship Id="rId12" Type="http://schemas.openxmlformats.org/officeDocument/2006/relationships/image" Target="../media/image229.png"/><Relationship Id="rId17" Type="http://schemas.openxmlformats.org/officeDocument/2006/relationships/image" Target="../media/image231.png"/><Relationship Id="rId2" Type="http://schemas.openxmlformats.org/officeDocument/2006/relationships/image" Target="../media/image224.png"/><Relationship Id="rId16" Type="http://schemas.openxmlformats.org/officeDocument/2006/relationships/image" Target="../media/image15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228.png"/><Relationship Id="rId5" Type="http://schemas.openxmlformats.org/officeDocument/2006/relationships/image" Target="../media/image227.png"/><Relationship Id="rId15" Type="http://schemas.openxmlformats.org/officeDocument/2006/relationships/image" Target="../media/image147.png"/><Relationship Id="rId10" Type="http://schemas.openxmlformats.org/officeDocument/2006/relationships/image" Target="../media/image174.png"/><Relationship Id="rId19" Type="http://schemas.openxmlformats.org/officeDocument/2006/relationships/image" Target="../media/image153.png"/><Relationship Id="rId4" Type="http://schemas.openxmlformats.org/officeDocument/2006/relationships/image" Target="../media/image226.png"/><Relationship Id="rId9" Type="http://schemas.openxmlformats.org/officeDocument/2006/relationships/image" Target="../media/image183.svg"/><Relationship Id="rId14" Type="http://schemas.openxmlformats.org/officeDocument/2006/relationships/image" Target="../media/image230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.png"/><Relationship Id="rId18" Type="http://schemas.openxmlformats.org/officeDocument/2006/relationships/image" Target="../media/image17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53.png"/><Relationship Id="rId17" Type="http://schemas.openxmlformats.org/officeDocument/2006/relationships/image" Target="../media/image174.png"/><Relationship Id="rId2" Type="http://schemas.openxmlformats.org/officeDocument/2006/relationships/image" Target="../media/image131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59.png"/><Relationship Id="rId5" Type="http://schemas.openxmlformats.org/officeDocument/2006/relationships/image" Target="../media/image134.png"/><Relationship Id="rId15" Type="http://schemas.openxmlformats.org/officeDocument/2006/relationships/image" Target="../media/image173.png"/><Relationship Id="rId10" Type="http://schemas.openxmlformats.org/officeDocument/2006/relationships/image" Target="../media/image149.png"/><Relationship Id="rId19" Type="http://schemas.openxmlformats.org/officeDocument/2006/relationships/image" Target="../media/image175.png"/><Relationship Id="rId4" Type="http://schemas.openxmlformats.org/officeDocument/2006/relationships/image" Target="../media/image133.png"/><Relationship Id="rId9" Type="http://schemas.openxmlformats.org/officeDocument/2006/relationships/image" Target="../media/image147.png"/><Relationship Id="rId14" Type="http://schemas.openxmlformats.org/officeDocument/2006/relationships/image" Target="../media/image144.sv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15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15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6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5.png"/><Relationship Id="rId7" Type="http://schemas.openxmlformats.org/officeDocument/2006/relationships/image" Target="../media/image37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– Training - AWS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3479012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CEC568-CA17-4347-8B62-C29DF44B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2233675"/>
            <a:ext cx="13086079" cy="376224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5654664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1FC6FD-7098-4F5C-89EF-453703262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550912"/>
            <a:ext cx="6353659" cy="112777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A74DF5-5603-41E1-94BF-7E6E4937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3272941"/>
            <a:ext cx="6353658" cy="16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40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33FA68-F555-44AE-992F-136A0B9A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235862"/>
            <a:ext cx="13086079" cy="575787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6978653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FBB38-54BC-40A8-BDE3-9BA3D2A6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368244"/>
            <a:ext cx="6353659" cy="14931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A5B441-080B-4A12-9933-E5821C893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2542270"/>
            <a:ext cx="6353658" cy="31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777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300A98-0ABD-43E9-A50B-549EFE5C8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312650"/>
            <a:ext cx="6353659" cy="160429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30A7E84-7E91-4F80-9781-18BE9DBF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3002911"/>
            <a:ext cx="6353658" cy="22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95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E0803-C908-427E-8B07-3C7A0D68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95" y="1651635"/>
            <a:ext cx="10367010" cy="49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8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78D91-4B85-4D18-9CDC-1373AF58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" y="1737360"/>
            <a:ext cx="1452753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264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6ACA4-1C73-4204-B5D5-3810C4B19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15" y="588645"/>
            <a:ext cx="11418570" cy="70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415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184E7-03AF-49EB-ABF5-119CE3AC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" y="1651635"/>
            <a:ext cx="14184630" cy="49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745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1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870B18-22DE-44FB-849E-21B1C53F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579372"/>
            <a:ext cx="13086079" cy="50708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7572973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47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7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22C57E0-CA8A-B641-A3FB-0850FCC72D2F}"/>
              </a:ext>
            </a:extLst>
          </p:cNvPr>
          <p:cNvSpPr/>
          <p:nvPr/>
        </p:nvSpPr>
        <p:spPr>
          <a:xfrm>
            <a:off x="5941423" y="97817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On 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890DAB-65B6-8843-B3A2-5A4A71CA70E7}"/>
              </a:ext>
            </a:extLst>
          </p:cNvPr>
          <p:cNvSpPr/>
          <p:nvPr/>
        </p:nvSpPr>
        <p:spPr>
          <a:xfrm>
            <a:off x="185058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3-Tier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47616B-F0C0-9746-B30A-2B918FBEEA06}"/>
              </a:ext>
            </a:extLst>
          </p:cNvPr>
          <p:cNvSpPr/>
          <p:nvPr/>
        </p:nvSpPr>
        <p:spPr>
          <a:xfrm>
            <a:off x="185058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Instances &amp; Security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E6D1C5-E87D-AF47-AA9D-6D0392A143F3}"/>
              </a:ext>
            </a:extLst>
          </p:cNvPr>
          <p:cNvSpPr/>
          <p:nvPr/>
        </p:nvSpPr>
        <p:spPr>
          <a:xfrm>
            <a:off x="185058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Classic Load Balancer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BFEBE9-F871-0E41-9116-2ACFF26F2CE7}"/>
              </a:ext>
            </a:extLst>
          </p:cNvPr>
          <p:cNvSpPr/>
          <p:nvPr/>
        </p:nvSpPr>
        <p:spPr>
          <a:xfrm>
            <a:off x="185058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ALB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060BD6-E727-1643-9A81-118C67C915AC}"/>
              </a:ext>
            </a:extLst>
          </p:cNvPr>
          <p:cNvSpPr/>
          <p:nvPr/>
        </p:nvSpPr>
        <p:spPr>
          <a:xfrm>
            <a:off x="185058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Context-Path based Routing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628141-CBAC-5346-A269-83BA947CBF54}"/>
              </a:ext>
            </a:extLst>
          </p:cNvPr>
          <p:cNvSpPr/>
          <p:nvPr/>
        </p:nvSpPr>
        <p:spPr>
          <a:xfrm>
            <a:off x="185058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Host-Header based Routing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991959-5CB8-BD4B-8B9A-520602BAEBA7}"/>
              </a:ext>
            </a:extLst>
          </p:cNvPr>
          <p:cNvSpPr/>
          <p:nvPr/>
        </p:nvSpPr>
        <p:spPr>
          <a:xfrm>
            <a:off x="185058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Custom HTTP Header &amp; Query String Redirects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5A50DF-C762-5843-8EE4-CFA3C5C88298}"/>
              </a:ext>
            </a:extLst>
          </p:cNvPr>
          <p:cNvSpPr/>
          <p:nvPr/>
        </p:nvSpPr>
        <p:spPr>
          <a:xfrm>
            <a:off x="185058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DNS to DB 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D748A-BE25-344B-B5C5-68D13B651F8A}"/>
              </a:ext>
            </a:extLst>
          </p:cNvPr>
          <p:cNvSpPr/>
          <p:nvPr/>
        </p:nvSpPr>
        <p:spPr>
          <a:xfrm>
            <a:off x="9002487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Configuration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91F761-D352-A44C-96CB-4D5D7E4D0078}"/>
              </a:ext>
            </a:extLst>
          </p:cNvPr>
          <p:cNvSpPr/>
          <p:nvPr/>
        </p:nvSpPr>
        <p:spPr>
          <a:xfrm>
            <a:off x="9002487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Templates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A1FEC0-143A-044F-BED8-DAF195607B9C}"/>
              </a:ext>
            </a:extLst>
          </p:cNvPr>
          <p:cNvSpPr/>
          <p:nvPr/>
        </p:nvSpPr>
        <p:spPr>
          <a:xfrm>
            <a:off x="9002487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 with TCP &amp; TLS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D97D-1F3A-5C4D-834A-41E1D0272144}"/>
              </a:ext>
            </a:extLst>
          </p:cNvPr>
          <p:cNvSpPr/>
          <p:nvPr/>
        </p:nvSpPr>
        <p:spPr>
          <a:xfrm>
            <a:off x="9002487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Alarms for ALB, ASG and CIS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CCCF5DB-CA0B-8849-821D-B83E909FE3D3}"/>
              </a:ext>
            </a:extLst>
          </p:cNvPr>
          <p:cNvSpPr/>
          <p:nvPr/>
        </p:nvSpPr>
        <p:spPr>
          <a:xfrm>
            <a:off x="9002487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Leverage Public Registry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284336-3F86-E947-9634-89FBFF67B55E}"/>
              </a:ext>
            </a:extLst>
          </p:cNvPr>
          <p:cNvSpPr/>
          <p:nvPr/>
        </p:nvSpPr>
        <p:spPr>
          <a:xfrm>
            <a:off x="9002487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Build from scratch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D9A416-7E10-7843-837E-E4116F44F7CA}"/>
              </a:ext>
            </a:extLst>
          </p:cNvPr>
          <p:cNvSpPr/>
          <p:nvPr/>
        </p:nvSpPr>
        <p:spPr>
          <a:xfrm>
            <a:off x="9002487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Storage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6C9CF8-5A98-1D4E-BBCA-D5CC224713D5}"/>
              </a:ext>
            </a:extLst>
          </p:cNvPr>
          <p:cNvSpPr/>
          <p:nvPr/>
        </p:nvSpPr>
        <p:spPr>
          <a:xfrm>
            <a:off x="9002487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FBF62AB-964F-9F40-B543-92370544BB9B}"/>
              </a:ext>
            </a:extLst>
          </p:cNvPr>
          <p:cNvSpPr/>
          <p:nvPr/>
        </p:nvSpPr>
        <p:spPr>
          <a:xfrm>
            <a:off x="185057" y="6809753"/>
            <a:ext cx="14173201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IaC</a:t>
            </a:r>
            <a:r>
              <a:rPr lang="en-US" dirty="0"/>
              <a:t> DevOps with AWS </a:t>
            </a:r>
            <a:r>
              <a:rPr lang="en-US" dirty="0" err="1"/>
              <a:t>CodePipeline</a:t>
            </a:r>
            <a:r>
              <a:rPr lang="en-US" dirty="0"/>
              <a:t> for Terraform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FDE502-F85D-0242-B4E1-A7BC3B3700E4}"/>
              </a:ext>
            </a:extLst>
          </p:cNvPr>
          <p:cNvSpPr/>
          <p:nvPr/>
        </p:nvSpPr>
        <p:spPr>
          <a:xfrm>
            <a:off x="5876108" y="243606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</a:t>
            </a:r>
          </a:p>
          <a:p>
            <a:pPr algn="ctr"/>
            <a:r>
              <a:rPr lang="en-US" dirty="0"/>
              <a:t>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53180D-5BFD-CA42-A871-710DE142AD14}"/>
              </a:ext>
            </a:extLst>
          </p:cNvPr>
          <p:cNvSpPr/>
          <p:nvPr/>
        </p:nvSpPr>
        <p:spPr>
          <a:xfrm>
            <a:off x="5876108" y="389396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 Documentation</a:t>
            </a:r>
          </a:p>
          <a:p>
            <a:pPr algn="ctr"/>
            <a:r>
              <a:rPr lang="en-US" dirty="0"/>
              <a:t>On GitHub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52167F-8F14-EB46-9D7B-17A9747372C3}"/>
              </a:ext>
            </a:extLst>
          </p:cNvPr>
          <p:cNvSpPr/>
          <p:nvPr/>
        </p:nvSpPr>
        <p:spPr>
          <a:xfrm>
            <a:off x="5876108" y="535185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Incremental way to Build Complex Infra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AE2CC87-D36A-6740-A07B-7C57A7CAEF44}"/>
              </a:ext>
            </a:extLst>
          </p:cNvPr>
          <p:cNvSpPr/>
          <p:nvPr/>
        </p:nvSpPr>
        <p:spPr>
          <a:xfrm>
            <a:off x="185057" y="286931"/>
            <a:ext cx="14173201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Fundamentals (Commands, Language, Settings, Providers, Resources, Variables, </a:t>
            </a:r>
            <a:r>
              <a:rPr lang="en-US" dirty="0" err="1"/>
              <a:t>Datasources</a:t>
            </a:r>
            <a:r>
              <a:rPr lang="en-US" dirty="0"/>
              <a:t>, Meta-Arguments)</a:t>
            </a:r>
          </a:p>
        </p:txBody>
      </p:sp>
    </p:spTree>
    <p:extLst>
      <p:ext uri="{BB962C8B-B14F-4D97-AF65-F5344CB8AC3E}">
        <p14:creationId xmlns:p14="http://schemas.microsoft.com/office/powerpoint/2010/main" val="35240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15638996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26285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3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746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37068685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03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25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98522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2887192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2784560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8508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EBA2F6-0E64-4521-B7CE-F632194F4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87"/>
          <a:stretch/>
        </p:blipFill>
        <p:spPr>
          <a:xfrm>
            <a:off x="772161" y="772161"/>
            <a:ext cx="13086079" cy="668527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757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1169637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7747357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7155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4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7835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204133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5688876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4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</p:spTree>
    <p:extLst>
      <p:ext uri="{BB962C8B-B14F-4D97-AF65-F5344CB8AC3E}">
        <p14:creationId xmlns:p14="http://schemas.microsoft.com/office/powerpoint/2010/main" val="65058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3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E9C23-383C-4E1D-A535-51E11C25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24" y="772161"/>
            <a:ext cx="10611552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0831976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21724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44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FCE08F-8B9D-B846-B649-62132DB8242B}"/>
              </a:ext>
            </a:extLst>
          </p:cNvPr>
          <p:cNvSpPr/>
          <p:nvPr/>
        </p:nvSpPr>
        <p:spPr>
          <a:xfrm>
            <a:off x="5521101" y="6876891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E0AFA3-8176-8346-A12B-F8CF8C709457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2889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72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074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:a16="http://schemas.microsoft.com/office/drawing/2014/main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39407471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1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</p:spTree>
    <p:extLst>
      <p:ext uri="{BB962C8B-B14F-4D97-AF65-F5344CB8AC3E}">
        <p14:creationId xmlns:p14="http://schemas.microsoft.com/office/powerpoint/2010/main" val="9811324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0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79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F1DC56-2A2A-4CAC-B109-1393E992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432153"/>
            <a:ext cx="13086079" cy="536529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5033541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95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77824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4151904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99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74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4345023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Autoscaling Launch Templates</a:t>
            </a:r>
          </a:p>
        </p:txBody>
      </p:sp>
    </p:spTree>
    <p:extLst>
      <p:ext uri="{BB962C8B-B14F-4D97-AF65-F5344CB8AC3E}">
        <p14:creationId xmlns:p14="http://schemas.microsoft.com/office/powerpoint/2010/main" val="5746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2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0200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2369" y="683091"/>
            <a:ext cx="1281566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314C"/>
                </a:solidFill>
                <a:latin typeface="Poppins"/>
              </a:rPr>
              <a:t>Advantages</a:t>
            </a:r>
          </a:p>
          <a:p>
            <a:endParaRPr lang="en-US" dirty="0">
              <a:solidFill>
                <a:srgbClr val="0E314C"/>
              </a:solidFill>
              <a:latin typeface="Poppins"/>
            </a:endParaRP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Terraform internally uses the DAG(direct acyclic graph) technique to get the best results.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Terraform supports a variety of cloud options, and switching providers is a breeze.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Because the whole infrastructure is managed as code, incremental resource changes are not a problem.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Supports scripts that span many regions. For instance, we can search for an </a:t>
            </a:r>
            <a:r>
              <a:rPr lang="en-US" dirty="0" err="1">
                <a:solidFill>
                  <a:srgbClr val="666666"/>
                </a:solidFill>
                <a:latin typeface="Poppins"/>
              </a:rPr>
              <a:t>ami</a:t>
            </a:r>
            <a:r>
              <a:rPr lang="en-US" dirty="0">
                <a:solidFill>
                  <a:srgbClr val="666666"/>
                </a:solidFill>
                <a:latin typeface="Poppins"/>
              </a:rPr>
              <a:t> in us-east-1 and use that information to build an ec2 instance in us-east-2.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Effective networking assistance. It might take months to build an on-premise data center, but using Terraform, it can be done in a matter of hours.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Integrates easily with the build and deployment processes.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Modular architecture.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State upkeep. Terraform will reconstruct any objects produced by it if another process removes them.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Allows for the import of existing resources to convert them to a Terraform state.</a:t>
            </a:r>
            <a:endParaRPr lang="en-US" b="0" i="0" dirty="0">
              <a:solidFill>
                <a:srgbClr val="666666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8966349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4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12362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109531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96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36544108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273611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</p:spTree>
    <p:extLst>
      <p:ext uri="{BB962C8B-B14F-4D97-AF65-F5344CB8AC3E}">
        <p14:creationId xmlns:p14="http://schemas.microsoft.com/office/powerpoint/2010/main" val="196084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9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402545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1015" y="1160462"/>
            <a:ext cx="1370193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314C"/>
                </a:solidFill>
                <a:latin typeface="Poppins"/>
              </a:rPr>
              <a:t>Disadvantages</a:t>
            </a:r>
          </a:p>
          <a:p>
            <a:endParaRPr lang="en-US" dirty="0">
              <a:solidFill>
                <a:srgbClr val="0E314C"/>
              </a:solidFill>
              <a:latin typeface="Poppins"/>
            </a:endParaRP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Currently under development. Each month, we release a beta version.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The concerns are more connected to Terraform’s (AWS) provider teams. For example, Terraform AWS’s quick sight does not yet support all features.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Technology with a narrow application. To write loops or if blocks, intuition is required. Nonetheless, several hacks are accessible online.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Specific configurations, such as the Terraform backend, are not accessible through </a:t>
            </a:r>
            <a:r>
              <a:rPr lang="en-US" dirty="0" err="1">
                <a:solidFill>
                  <a:srgbClr val="666666"/>
                </a:solidFill>
                <a:latin typeface="Poppins"/>
              </a:rPr>
              <a:t>var</a:t>
            </a:r>
            <a:r>
              <a:rPr lang="en-US" dirty="0">
                <a:solidFill>
                  <a:srgbClr val="666666"/>
                </a:solidFill>
                <a:latin typeface="Poppins"/>
              </a:rPr>
              <a:t> files. Therefore, either give the information in place or construct a backend-config block during Terraform’s initialization.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There is no error handling. This implies that we cannot utilize try-catch in the manner we do in other languages.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There is no way to roll back. As a result, we must delete everything and re-run if necessary.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A few things are prohibited from import.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Terraform does not support script generation from the state. </a:t>
            </a:r>
          </a:p>
          <a:p>
            <a:pPr algn="just"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Poppins"/>
              </a:rPr>
              <a:t>Terraform acknowledges that specific versions may include bugs. </a:t>
            </a:r>
            <a:endParaRPr lang="en-US" b="0" i="0" dirty="0">
              <a:solidFill>
                <a:srgbClr val="666666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421845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54053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37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4946484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7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7805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92274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611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8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5CE12-C89F-45F8-B748-441EFD5A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661160"/>
            <a:ext cx="13086079" cy="4907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46933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7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2E9BB4-BB35-402A-B143-4AC136C4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366723"/>
            <a:ext cx="13086079" cy="549615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97788285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1A1B30-7550-4122-95CC-B17B7B9C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11" y="772161"/>
            <a:ext cx="11330978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96381124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F24FD-DF2B-4C35-BC57-5E56AE254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481226"/>
            <a:ext cx="13086079" cy="526714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94988854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4D76C-3AA5-45F9-90E6-24070542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2887979"/>
            <a:ext cx="13086079" cy="245364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9984605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E59F91-D884-44DC-9F15-6594B800C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432153"/>
            <a:ext cx="13086079" cy="536529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9978172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04A11-A337-47BA-8899-DE44D8D8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448510"/>
            <a:ext cx="13086079" cy="533257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2130953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E07BEE-676F-4887-883A-5E79208F9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775663"/>
            <a:ext cx="13086079" cy="467827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73061008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545D31-2F30-4CA2-A3E9-346CD553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742947"/>
            <a:ext cx="13086079" cy="474370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4953754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92064" y="4003040"/>
            <a:ext cx="3950208" cy="38404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129" y="747930"/>
            <a:ext cx="13086064" cy="672945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5903CA-5144-44BF-8B1F-98712D49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97" y="2749435"/>
            <a:ext cx="7498862" cy="2680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5B8C73-A51B-4DB8-8C3C-8223D1A2D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928" y="2259715"/>
            <a:ext cx="3860800" cy="163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687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4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322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05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113499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391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</p:spTree>
    <p:extLst>
      <p:ext uri="{BB962C8B-B14F-4D97-AF65-F5344CB8AC3E}">
        <p14:creationId xmlns:p14="http://schemas.microsoft.com/office/powerpoint/2010/main" val="38635628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83665816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83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6178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24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00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959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</p:spTree>
    <p:extLst>
      <p:ext uri="{BB962C8B-B14F-4D97-AF65-F5344CB8AC3E}">
        <p14:creationId xmlns:p14="http://schemas.microsoft.com/office/powerpoint/2010/main" val="80990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0296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9694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:a16="http://schemas.microsoft.com/office/drawing/2014/main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:a16="http://schemas.microsoft.com/office/drawing/2014/main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67133009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17514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94915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418869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E07B0-9953-7C49-AC54-44719F00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84895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5488192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941D7E-B2E5-0F89-B7A0-8E2B3FAA5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Introduction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Challenges and overview of IAC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Architecture</a:t>
            </a: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Directory structure</a:t>
            </a: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Terraform workflow</a:t>
            </a:r>
          </a:p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Terraform commands basics</a:t>
            </a: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Terraform language basics</a:t>
            </a: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Terraform state files</a:t>
            </a: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Security (Authentication and Authorization)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right way to handle Access &amp; Secret keys</a:t>
            </a: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Terraform and Identity Access Management (IAM)</a:t>
            </a: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B0F20-AC7C-5AD8-EFA6-406CD3FF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</p:spTree>
    <p:extLst>
      <p:ext uri="{BB962C8B-B14F-4D97-AF65-F5344CB8AC3E}">
        <p14:creationId xmlns:p14="http://schemas.microsoft.com/office/powerpoint/2010/main" val="568080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82494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20404489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288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27086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DAED0-7AB3-47EB-A8CA-77FC1A86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432153"/>
            <a:ext cx="13086079" cy="536529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6865881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849620-C596-4CC4-B6E6-BC244BAA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595729"/>
            <a:ext cx="13086079" cy="503814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56450978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C8054-8DB1-48C6-B506-C9414D46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105002"/>
            <a:ext cx="13086079" cy="601959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93162628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1655BF-E751-4CBB-93CE-EF484DA95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317650"/>
            <a:ext cx="13086079" cy="559429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228108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18C4F-4BDF-4959-9990-1E4FC6B7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235862"/>
            <a:ext cx="13086079" cy="575787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86768908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FB9D1-71F3-45CF-9444-9DE95784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137716"/>
            <a:ext cx="13086079" cy="59541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852725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702A7-F9EA-4163-A520-9F350294E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2053741"/>
            <a:ext cx="13086079" cy="412211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33016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8595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61210668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9619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04903815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9209485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78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325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3360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151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44894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23552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429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53460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35815197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4876903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263207212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2716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4414651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79628644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2253825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8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65266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3657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30365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228709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90201" y="1077403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9C5FF7-8851-9C40-AB3A-F1C7A54D8A29}"/>
              </a:ext>
            </a:extLst>
          </p:cNvPr>
          <p:cNvSpPr/>
          <p:nvPr/>
        </p:nvSpPr>
        <p:spPr>
          <a:xfrm>
            <a:off x="320245" y="3814179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1716512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CA7E5-218C-401D-8677-C21C78E0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2086457"/>
            <a:ext cx="13086079" cy="405668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22275845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871184-23F9-4C8A-9D5E-DA023631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464869"/>
            <a:ext cx="13086079" cy="529986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63616280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36B201-DB42-4DA3-9BD7-D0515271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530299"/>
            <a:ext cx="13086079" cy="516900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78837514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6F544-2421-4B2B-A35D-8F56DFAF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2151887"/>
            <a:ext cx="13086079" cy="392582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03934124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AA4983-5645-4224-98E2-084BC885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233228"/>
            <a:ext cx="6353659" cy="176314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F501059-A3F9-4601-95C8-3B8AD4E7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3185578"/>
            <a:ext cx="6353658" cy="18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0161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F3C485-8505-4805-9999-1AECC4B4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79" y="772161"/>
            <a:ext cx="13044442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540843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2683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8B86C-5F41-403A-830B-C13A06FF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186789"/>
            <a:ext cx="13086079" cy="585601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56359228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449B6-185C-4783-9315-8038C3364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383080"/>
            <a:ext cx="13086079" cy="546343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4067095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1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2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261837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1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5C952C-CB7F-3A16-EAAD-6B2D0BA43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Labs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Terraform installation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Aws cli installation</a:t>
            </a: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Authentication and authorization using IAM keys</a:t>
            </a:r>
          </a:p>
          <a:p>
            <a:endParaRPr lang="en-I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Fundamental Blocks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terraform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provider</a:t>
            </a:r>
          </a:p>
          <a:p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Resource</a:t>
            </a:r>
          </a:p>
          <a:p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14DD32-4779-E6F8-FE01-4690B5B2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Agenda..Continued..</a:t>
            </a:r>
          </a:p>
        </p:txBody>
      </p:sp>
    </p:spTree>
    <p:extLst>
      <p:ext uri="{BB962C8B-B14F-4D97-AF65-F5344CB8AC3E}">
        <p14:creationId xmlns:p14="http://schemas.microsoft.com/office/powerpoint/2010/main" val="170411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390861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9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25892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04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>
                <a:solidFill>
                  <a:srgbClr val="0070C0"/>
                </a:solidFill>
              </a:rPr>
              <a:t>Terraform's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202275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7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2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8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9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4E9FE6-C531-6FD9-A3D7-1AEAEE2FD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Enhancement  Blocks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variables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datasource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Metadata</a:t>
            </a:r>
          </a:p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Backend (remote state management)</a:t>
            </a:r>
          </a:p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Provisioners</a:t>
            </a:r>
          </a:p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Modules</a:t>
            </a:r>
          </a:p>
          <a:p>
            <a:endParaRPr lang="en-I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9ACA0-07ED-7032-E889-B4BB0E11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Components</a:t>
            </a:r>
          </a:p>
        </p:txBody>
      </p:sp>
    </p:spTree>
    <p:extLst>
      <p:ext uri="{BB962C8B-B14F-4D97-AF65-F5344CB8AC3E}">
        <p14:creationId xmlns:p14="http://schemas.microsoft.com/office/powerpoint/2010/main" val="4037066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0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3967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FF6A24-4310-4E67-ADC9-1D70016DB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710233"/>
            <a:ext cx="13086079" cy="480913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4053634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F75B4-77EF-49FA-9E35-71B2A1DA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52" y="772161"/>
            <a:ext cx="12323096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377600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E482E8-CD51-4F8B-8BC2-C0B04B55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288824"/>
            <a:ext cx="6353659" cy="1651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5A071D9-BCD3-450A-894A-FC26E7AC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3153810"/>
            <a:ext cx="6353658" cy="19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5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173FDD-1787-403E-889C-A0CD61D5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5" y="333376"/>
            <a:ext cx="9795510" cy="1245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40EF3F-6B9B-447F-BC3C-C11BA7BA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3" y="2038349"/>
            <a:ext cx="14173200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84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C2FAF-BF4F-4A06-98CC-1981A5EA0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2200960"/>
            <a:ext cx="13086079" cy="38276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835920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4D712-67A1-40A6-BC2A-D11181CF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3" y="772161"/>
            <a:ext cx="11937995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952411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0864A-90FE-4704-82F2-921C35E4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612087"/>
            <a:ext cx="13086079" cy="500542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90966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3D84-43FC-A35D-6B24-54DBCB146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799" y="4070555"/>
            <a:ext cx="10176388" cy="1926324"/>
          </a:xfrm>
        </p:spPr>
        <p:txBody>
          <a:bodyPr/>
          <a:lstStyle/>
          <a:p>
            <a:r>
              <a:rPr lang="en-US" dirty="0"/>
              <a:t>Challenges Before Terraform</a:t>
            </a:r>
          </a:p>
        </p:txBody>
      </p:sp>
    </p:spTree>
    <p:extLst>
      <p:ext uri="{BB962C8B-B14F-4D97-AF65-F5344CB8AC3E}">
        <p14:creationId xmlns:p14="http://schemas.microsoft.com/office/powerpoint/2010/main" val="4066476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14B12-2837-40A5-ACC6-5920E9D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448510"/>
            <a:ext cx="13086079" cy="533257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170994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CA513-CFF5-431D-947C-14FE0D98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304707"/>
            <a:ext cx="6353659" cy="162018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4C29193-DCA3-4626-B900-62131D21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3225288"/>
            <a:ext cx="6353658" cy="17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18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99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8283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55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655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435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064AA8-407A-4A0F-9D50-06E144D0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464869"/>
            <a:ext cx="13086079" cy="529986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60903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28602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BF7C2-3FF6-44B7-9BE6-F4A40AFF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596" y="772161"/>
            <a:ext cx="10129208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4438861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DAC7C-853B-453F-A60A-B7912350C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34" y="772161"/>
            <a:ext cx="10206533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7914529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FF6CD2-3EFD-4E17-88B1-B7B004F8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035197"/>
            <a:ext cx="13086079" cy="215920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069170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8C384-AA63-496E-8A04-8E44CBA9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990498"/>
            <a:ext cx="13086079" cy="624860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249948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317B1-86B6-41F2-B99A-912549D6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2740760"/>
            <a:ext cx="13086079" cy="274807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13867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17EC1-340A-434D-B9AC-0EF2DA9C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2004670"/>
            <a:ext cx="13086079" cy="422025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823910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C8E3C1-B3C0-4700-85A4-B573194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301293"/>
            <a:ext cx="13086079" cy="562701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940818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2D13C8-39DF-4F79-9868-54D19737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941425"/>
            <a:ext cx="13086079" cy="634674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662605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A7D42-3146-491D-9144-8C099FD07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86" y="772161"/>
            <a:ext cx="9978028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7357041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265597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221214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15832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80155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7460F-4787-4818-AD2A-D518D488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415796"/>
            <a:ext cx="13086079" cy="539800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6354980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3258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06071-2FE3-486B-A1A0-BB8D3C77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350366"/>
            <a:ext cx="13086079" cy="552886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4556381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AC742F-2FC0-4F07-8B52-B68F10BD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301293"/>
            <a:ext cx="13086079" cy="562701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5993407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2EE77-59BE-47FF-BB65-7A3181F5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2004670"/>
            <a:ext cx="13086079" cy="422025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299386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063FF5-254D-4828-A2B2-6A8D73C5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29" y="772161"/>
            <a:ext cx="11526343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83150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28604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4D1CD-65DA-4C6A-8944-F6BDC12E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808378"/>
            <a:ext cx="13086079" cy="461284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865323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E9FCD-FED5-481F-8857-727A0E7E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15" y="772161"/>
            <a:ext cx="11283170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0428196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A8F78-5FDC-4259-9C38-50726BB8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471491"/>
            <a:ext cx="6353659" cy="12866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E2E7FE1-A7B4-4503-8B60-6CAA19B4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2351661"/>
            <a:ext cx="6353658" cy="35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0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CEBDA-92BE-48C1-BD9E-3DB34E0F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296765"/>
            <a:ext cx="6353659" cy="16360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BD3E5F0-4646-46E6-AB75-3E4B8943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3177636"/>
            <a:ext cx="6353658" cy="18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83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1AF31-72D5-46FE-A035-EDC4936D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301293"/>
            <a:ext cx="13086079" cy="562701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460662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32DEC-A5BD-431E-9DF6-FB0D0413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360302"/>
            <a:ext cx="6353659" cy="15089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0533917-8E72-412C-A600-17A4B4BF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3137925"/>
            <a:ext cx="6353658" cy="195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67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FADD9D-C743-4DF5-8422-2992E99F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503260"/>
            <a:ext cx="6353659" cy="12230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C2ABAA-1BA2-4DE8-827E-A86C7C68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3074389"/>
            <a:ext cx="6353658" cy="20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5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6F776-CC8D-410E-9C43-BA34D39C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464869"/>
            <a:ext cx="13086079" cy="529986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1153562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3B202C-27AB-42ED-ACBB-0B5DFCD0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301293"/>
            <a:ext cx="13086079" cy="562701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5116192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C316C7-61EB-4625-8D31-648C2BB9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50" y="772161"/>
            <a:ext cx="11095900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95029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170835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B6F123-9243-467D-90B9-CE1C8983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94" y="772161"/>
            <a:ext cx="12918413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2608058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B7851-18F9-4232-BF9F-1BD06099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312650"/>
            <a:ext cx="6353659" cy="160429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53ABC6-89E6-43EA-84AB-8CA779A02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2502560"/>
            <a:ext cx="6353658" cy="32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307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DE4F3C-D5F7-473A-B0FB-B97D204C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2266391"/>
            <a:ext cx="13086079" cy="369681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7272685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A57D83-ED39-4AEA-A33F-DCC1A2E5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448510"/>
            <a:ext cx="13086079" cy="533257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493898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AEB88-688D-4204-88D9-32B3773B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661160"/>
            <a:ext cx="13086079" cy="4907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318172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CB5BC-80F5-4951-81C2-F3C5815C2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350366"/>
            <a:ext cx="13086079" cy="552886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2211029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6" cy="1652387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2" cy="77444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9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2" y="1"/>
            <a:ext cx="3402428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40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3" y="7338602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4D19E-CABB-419F-B940-CF73A013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1628444"/>
            <a:ext cx="13086079" cy="497270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2"/>
            <a:ext cx="977884" cy="48582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23061635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10CAE-C4D4-4F4C-8AA9-0DDF68215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225287"/>
            <a:ext cx="6353659" cy="177902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1E246B-4002-48A3-AA9D-8AD29107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2629633"/>
            <a:ext cx="6353658" cy="29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5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926F1-92DA-4FB3-A8DC-C78B416A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058503"/>
            <a:ext cx="6353659" cy="21125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06D108A-0E8A-4E30-9B18-B6ABE497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3042621"/>
            <a:ext cx="6353658" cy="21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96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5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B82BC6-44D6-4D47-B715-E1BAE7BB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1" y="3471491"/>
            <a:ext cx="6353659" cy="12866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50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8FF170F-EB5E-4791-9141-06216A943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81" y="2304008"/>
            <a:ext cx="6353658" cy="36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81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9a51ea1a-1b1e-41ef-b441-1ee4f2fd8669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715a332-6e4d-4cad-94c4-6bada4eb996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382761</TotalTime>
  <Words>9965</Words>
  <Application>Microsoft Macintosh PowerPoint</Application>
  <PresentationFormat>Custom</PresentationFormat>
  <Paragraphs>2580</Paragraphs>
  <Slides>241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241</vt:i4>
      </vt:variant>
    </vt:vector>
  </HeadingPairs>
  <TitlesOfParts>
    <vt:vector size="247" baseType="lpstr">
      <vt:lpstr>Arial</vt:lpstr>
      <vt:lpstr>Calibri</vt:lpstr>
      <vt:lpstr>Calibri Light</vt:lpstr>
      <vt:lpstr>Poppins</vt:lpstr>
      <vt:lpstr>Times New Roman</vt:lpstr>
      <vt:lpstr>Office Theme</vt:lpstr>
      <vt:lpstr>Terraform – Training - AWS</vt:lpstr>
      <vt:lpstr>Agenda </vt:lpstr>
      <vt:lpstr>Agenda..Continued..</vt:lpstr>
      <vt:lpstr>Additional Components</vt:lpstr>
      <vt:lpstr>Challenges Before Terraform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What is Infrastructure as Code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 using IaC with Terraform</vt:lpstr>
      <vt:lpstr>Manage using IaC with Terraform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Terraform Input Variables</vt:lpstr>
      <vt:lpstr>PowerPoint Presentation</vt:lpstr>
      <vt:lpstr>Terraform Datasources</vt:lpstr>
      <vt:lpstr>Terraform Datasources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Terraform Variables – Output Values</vt:lpstr>
      <vt:lpstr>PowerPoint Presentation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PowerPoint Presentation</vt:lpstr>
      <vt:lpstr>AWS VPC + EC2 Instance + Security Groups + AWS ELB Classic Load Balancer</vt:lpstr>
      <vt:lpstr>What are we going to learn ?</vt:lpstr>
      <vt:lpstr>PowerPoint Presentation</vt:lpstr>
      <vt:lpstr>AWS VPC + EC2 Instance + Security Groups + AWS ALB Application  Load Balancer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AWS ACM Certificate Limit Issue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What are we going to learn ?</vt:lpstr>
      <vt:lpstr>Upgrade Terraform Modules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AWS Autoscaling Launch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Terraform Backends</vt:lpstr>
      <vt:lpstr>Terraform Backends</vt:lpstr>
      <vt:lpstr>Terraform Backends</vt:lpstr>
      <vt:lpstr>PowerPoint Presentation</vt:lpstr>
      <vt:lpstr>Terraform Commands – State Perspective</vt:lpstr>
      <vt:lpstr>PowerPoint Presentation</vt:lpstr>
      <vt:lpstr>Terraform Remote State Datasource</vt:lpstr>
      <vt:lpstr>PowerPoint Presentation</vt:lpstr>
      <vt:lpstr>PowerPoint Presentation</vt:lpstr>
      <vt:lpstr>Project-1: Terraform Backend</vt:lpstr>
      <vt:lpstr>PowerPoint Presentation</vt:lpstr>
      <vt:lpstr>Project-2: Terraform Remote State Datasource</vt:lpstr>
      <vt:lpstr>Project-2: Terraform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VPC 3-Tier Architecture</vt:lpstr>
      <vt:lpstr>AWS VPC + EC2 Instance + Security Groups</vt:lpstr>
      <vt:lpstr>What are we going to learn ?</vt:lpstr>
      <vt:lpstr>AWS VPC + EC2 Instance + Security Groups + AWS ELB Classic Load Balancer</vt:lpstr>
      <vt:lpstr>AWS VPC + EC2 Instance + Security Groups + AWS ALB Application  Load Balancer</vt:lpstr>
      <vt:lpstr>PowerPoint Presentation</vt:lpstr>
      <vt:lpstr>PowerPoint Presentation</vt:lpstr>
      <vt:lpstr>PowerPoint Presentation</vt:lpstr>
      <vt:lpstr>PowerPoint Presentation</vt:lpstr>
      <vt:lpstr>Upgrade Terraform Modules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What is Terraform Backend ?</vt:lpstr>
      <vt:lpstr>Local State File</vt:lpstr>
      <vt:lpstr>PowerPoint Presentation</vt:lpstr>
      <vt:lpstr>Terraform Remote State Datasource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Jagdish  Modi</cp:lastModifiedBy>
  <cp:revision>1167</cp:revision>
  <dcterms:created xsi:type="dcterms:W3CDTF">2019-11-12T03:20:49Z</dcterms:created>
  <dcterms:modified xsi:type="dcterms:W3CDTF">2024-10-02T14:31:31Z</dcterms:modified>
</cp:coreProperties>
</file>